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51206400" cy="51206400"/>
  <p:notesSz cx="10018713" cy="14447838"/>
  <p:defaultTextStyle>
    <a:defPPr>
      <a:defRPr lang="de-DE"/>
    </a:defPPr>
    <a:lvl1pPr marL="0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1pPr>
    <a:lvl2pPr marL="2660302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2pPr>
    <a:lvl3pPr marL="5320603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3pPr>
    <a:lvl4pPr marL="7980905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4pPr>
    <a:lvl5pPr marL="10641206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5pPr>
    <a:lvl6pPr marL="13301508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6pPr>
    <a:lvl7pPr marL="15961809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7pPr>
    <a:lvl8pPr marL="18622111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8pPr>
    <a:lvl9pPr marL="21282412" algn="l" defTabSz="5320603" rtl="0" eaLnBrk="1" latinLnBrk="0" hangingPunct="1">
      <a:defRPr sz="10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8889" autoAdjust="0"/>
  </p:normalViewPr>
  <p:slideViewPr>
    <p:cSldViewPr showGuides="1">
      <p:cViewPr>
        <p:scale>
          <a:sx n="25" d="100"/>
          <a:sy n="25" d="100"/>
        </p:scale>
        <p:origin x="-924" y="1146"/>
      </p:cViewPr>
      <p:guideLst>
        <p:guide orient="horz" pos="16129"/>
        <p:guide pos="16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124640" y="2050634"/>
            <a:ext cx="11521445" cy="43691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60329" y="2050634"/>
            <a:ext cx="33710877" cy="436913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4964" y="32904858"/>
            <a:ext cx="43525437" cy="10170161"/>
          </a:xfrm>
        </p:spPr>
        <p:txBody>
          <a:bodyPr anchor="t"/>
          <a:lstStyle>
            <a:lvl1pPr algn="l">
              <a:defRPr sz="23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44964" y="21703465"/>
            <a:ext cx="43525437" cy="11201397"/>
          </a:xfrm>
        </p:spPr>
        <p:txBody>
          <a:bodyPr anchor="b"/>
          <a:lstStyle>
            <a:lvl1pPr marL="0" indent="0">
              <a:buNone/>
              <a:defRPr sz="11600">
                <a:solidFill>
                  <a:schemeClr val="tx1">
                    <a:tint val="75000"/>
                  </a:schemeClr>
                </a:solidFill>
              </a:defRPr>
            </a:lvl1pPr>
            <a:lvl2pPr marL="2660302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2pPr>
            <a:lvl3pPr marL="5320603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3pPr>
            <a:lvl4pPr marL="7980905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4pPr>
            <a:lvl5pPr marL="1064120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5pPr>
            <a:lvl6pPr marL="13301508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6pPr>
            <a:lvl7pPr marL="15961809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7pPr>
            <a:lvl8pPr marL="18622111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8pPr>
            <a:lvl9pPr marL="21282412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60322" y="11948171"/>
            <a:ext cx="22616155" cy="33793857"/>
          </a:xfrm>
        </p:spPr>
        <p:txBody>
          <a:bodyPr/>
          <a:lstStyle>
            <a:lvl1pPr>
              <a:defRPr sz="16300"/>
            </a:lvl1pPr>
            <a:lvl2pPr>
              <a:defRPr sz="13900"/>
            </a:lvl2pPr>
            <a:lvl3pPr>
              <a:defRPr sz="11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029928" y="11948171"/>
            <a:ext cx="22616155" cy="33793857"/>
          </a:xfrm>
        </p:spPr>
        <p:txBody>
          <a:bodyPr/>
          <a:lstStyle>
            <a:lvl1pPr>
              <a:defRPr sz="16300"/>
            </a:lvl1pPr>
            <a:lvl2pPr>
              <a:defRPr sz="13900"/>
            </a:lvl2pPr>
            <a:lvl3pPr>
              <a:defRPr sz="11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60326" y="11462177"/>
            <a:ext cx="22625053" cy="4776889"/>
          </a:xfrm>
        </p:spPr>
        <p:txBody>
          <a:bodyPr anchor="b"/>
          <a:lstStyle>
            <a:lvl1pPr marL="0" indent="0">
              <a:buNone/>
              <a:defRPr sz="13900" b="1"/>
            </a:lvl1pPr>
            <a:lvl2pPr marL="2660302" indent="0">
              <a:buNone/>
              <a:defRPr sz="11600" b="1"/>
            </a:lvl2pPr>
            <a:lvl3pPr marL="5320603" indent="0">
              <a:buNone/>
              <a:defRPr sz="10500" b="1"/>
            </a:lvl3pPr>
            <a:lvl4pPr marL="7980905" indent="0">
              <a:buNone/>
              <a:defRPr sz="9400" b="1"/>
            </a:lvl4pPr>
            <a:lvl5pPr marL="10641206" indent="0">
              <a:buNone/>
              <a:defRPr sz="9400" b="1"/>
            </a:lvl5pPr>
            <a:lvl6pPr marL="13301508" indent="0">
              <a:buNone/>
              <a:defRPr sz="9400" b="1"/>
            </a:lvl6pPr>
            <a:lvl7pPr marL="15961809" indent="0">
              <a:buNone/>
              <a:defRPr sz="9400" b="1"/>
            </a:lvl7pPr>
            <a:lvl8pPr marL="18622111" indent="0">
              <a:buNone/>
              <a:defRPr sz="9400" b="1"/>
            </a:lvl8pPr>
            <a:lvl9pPr marL="21282412" indent="0">
              <a:buNone/>
              <a:defRPr sz="9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0326" y="16239066"/>
            <a:ext cx="22625053" cy="29502951"/>
          </a:xfrm>
        </p:spPr>
        <p:txBody>
          <a:bodyPr/>
          <a:lstStyle>
            <a:lvl1pPr>
              <a:defRPr sz="13900"/>
            </a:lvl1pPr>
            <a:lvl2pPr>
              <a:defRPr sz="11600"/>
            </a:lvl2pPr>
            <a:lvl3pPr>
              <a:defRPr sz="105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6012151" y="11462177"/>
            <a:ext cx="22633942" cy="4776889"/>
          </a:xfrm>
        </p:spPr>
        <p:txBody>
          <a:bodyPr anchor="b"/>
          <a:lstStyle>
            <a:lvl1pPr marL="0" indent="0">
              <a:buNone/>
              <a:defRPr sz="13900" b="1"/>
            </a:lvl1pPr>
            <a:lvl2pPr marL="2660302" indent="0">
              <a:buNone/>
              <a:defRPr sz="11600" b="1"/>
            </a:lvl2pPr>
            <a:lvl3pPr marL="5320603" indent="0">
              <a:buNone/>
              <a:defRPr sz="10500" b="1"/>
            </a:lvl3pPr>
            <a:lvl4pPr marL="7980905" indent="0">
              <a:buNone/>
              <a:defRPr sz="9400" b="1"/>
            </a:lvl4pPr>
            <a:lvl5pPr marL="10641206" indent="0">
              <a:buNone/>
              <a:defRPr sz="9400" b="1"/>
            </a:lvl5pPr>
            <a:lvl6pPr marL="13301508" indent="0">
              <a:buNone/>
              <a:defRPr sz="9400" b="1"/>
            </a:lvl6pPr>
            <a:lvl7pPr marL="15961809" indent="0">
              <a:buNone/>
              <a:defRPr sz="9400" b="1"/>
            </a:lvl7pPr>
            <a:lvl8pPr marL="18622111" indent="0">
              <a:buNone/>
              <a:defRPr sz="9400" b="1"/>
            </a:lvl8pPr>
            <a:lvl9pPr marL="21282412" indent="0">
              <a:buNone/>
              <a:defRPr sz="94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012151" y="16239066"/>
            <a:ext cx="22633942" cy="29502951"/>
          </a:xfrm>
        </p:spPr>
        <p:txBody>
          <a:bodyPr/>
          <a:lstStyle>
            <a:lvl1pPr>
              <a:defRPr sz="13900"/>
            </a:lvl1pPr>
            <a:lvl2pPr>
              <a:defRPr sz="11600"/>
            </a:lvl2pPr>
            <a:lvl3pPr>
              <a:defRPr sz="105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0326" y="2038778"/>
            <a:ext cx="16846555" cy="8676639"/>
          </a:xfrm>
        </p:spPr>
        <p:txBody>
          <a:bodyPr anchor="b"/>
          <a:lstStyle>
            <a:lvl1pPr algn="l">
              <a:defRPr sz="11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20286" y="2038777"/>
            <a:ext cx="28625797" cy="43703244"/>
          </a:xfrm>
        </p:spPr>
        <p:txBody>
          <a:bodyPr/>
          <a:lstStyle>
            <a:lvl1pPr>
              <a:defRPr sz="18700"/>
            </a:lvl1pPr>
            <a:lvl2pPr>
              <a:defRPr sz="16300"/>
            </a:lvl2pPr>
            <a:lvl3pPr>
              <a:defRPr sz="13900"/>
            </a:lvl3pPr>
            <a:lvl4pPr>
              <a:defRPr sz="11600"/>
            </a:lvl4pPr>
            <a:lvl5pPr>
              <a:defRPr sz="11600"/>
            </a:lvl5pPr>
            <a:lvl6pPr>
              <a:defRPr sz="11600"/>
            </a:lvl6pPr>
            <a:lvl7pPr>
              <a:defRPr sz="11600"/>
            </a:lvl7pPr>
            <a:lvl8pPr>
              <a:defRPr sz="11600"/>
            </a:lvl8pPr>
            <a:lvl9pPr>
              <a:defRPr sz="1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60326" y="10715417"/>
            <a:ext cx="16846555" cy="35026604"/>
          </a:xfrm>
        </p:spPr>
        <p:txBody>
          <a:bodyPr/>
          <a:lstStyle>
            <a:lvl1pPr marL="0" indent="0">
              <a:buNone/>
              <a:defRPr sz="8100"/>
            </a:lvl1pPr>
            <a:lvl2pPr marL="2660302" indent="0">
              <a:buNone/>
              <a:defRPr sz="7000"/>
            </a:lvl2pPr>
            <a:lvl3pPr marL="5320603" indent="0">
              <a:buNone/>
              <a:defRPr sz="5900"/>
            </a:lvl3pPr>
            <a:lvl4pPr marL="7980905" indent="0">
              <a:buNone/>
              <a:defRPr sz="5300"/>
            </a:lvl4pPr>
            <a:lvl5pPr marL="10641206" indent="0">
              <a:buNone/>
              <a:defRPr sz="5300"/>
            </a:lvl5pPr>
            <a:lvl6pPr marL="13301508" indent="0">
              <a:buNone/>
              <a:defRPr sz="5300"/>
            </a:lvl6pPr>
            <a:lvl7pPr marL="15961809" indent="0">
              <a:buNone/>
              <a:defRPr sz="5300"/>
            </a:lvl7pPr>
            <a:lvl8pPr marL="18622111" indent="0">
              <a:buNone/>
              <a:defRPr sz="5300"/>
            </a:lvl8pPr>
            <a:lvl9pPr marL="21282412" indent="0">
              <a:buNone/>
              <a:defRPr sz="5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6820" y="35844486"/>
            <a:ext cx="30723842" cy="4231642"/>
          </a:xfrm>
        </p:spPr>
        <p:txBody>
          <a:bodyPr anchor="b"/>
          <a:lstStyle>
            <a:lvl1pPr algn="l">
              <a:defRPr sz="116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036820" y="4575387"/>
            <a:ext cx="30723842" cy="30723840"/>
          </a:xfrm>
        </p:spPr>
        <p:txBody>
          <a:bodyPr/>
          <a:lstStyle>
            <a:lvl1pPr marL="0" indent="0">
              <a:buNone/>
              <a:defRPr sz="18700"/>
            </a:lvl1pPr>
            <a:lvl2pPr marL="2660302" indent="0">
              <a:buNone/>
              <a:defRPr sz="16300"/>
            </a:lvl2pPr>
            <a:lvl3pPr marL="5320603" indent="0">
              <a:buNone/>
              <a:defRPr sz="13900"/>
            </a:lvl3pPr>
            <a:lvl4pPr marL="7980905" indent="0">
              <a:buNone/>
              <a:defRPr sz="11600"/>
            </a:lvl4pPr>
            <a:lvl5pPr marL="10641206" indent="0">
              <a:buNone/>
              <a:defRPr sz="11600"/>
            </a:lvl5pPr>
            <a:lvl6pPr marL="13301508" indent="0">
              <a:buNone/>
              <a:defRPr sz="11600"/>
            </a:lvl6pPr>
            <a:lvl7pPr marL="15961809" indent="0">
              <a:buNone/>
              <a:defRPr sz="11600"/>
            </a:lvl7pPr>
            <a:lvl8pPr marL="18622111" indent="0">
              <a:buNone/>
              <a:defRPr sz="11600"/>
            </a:lvl8pPr>
            <a:lvl9pPr marL="21282412" indent="0">
              <a:buNone/>
              <a:defRPr sz="11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36820" y="40076126"/>
            <a:ext cx="30723842" cy="6009638"/>
          </a:xfrm>
        </p:spPr>
        <p:txBody>
          <a:bodyPr/>
          <a:lstStyle>
            <a:lvl1pPr marL="0" indent="0">
              <a:buNone/>
              <a:defRPr sz="8100"/>
            </a:lvl1pPr>
            <a:lvl2pPr marL="2660302" indent="0">
              <a:buNone/>
              <a:defRPr sz="7000"/>
            </a:lvl2pPr>
            <a:lvl3pPr marL="5320603" indent="0">
              <a:buNone/>
              <a:defRPr sz="5900"/>
            </a:lvl3pPr>
            <a:lvl4pPr marL="7980905" indent="0">
              <a:buNone/>
              <a:defRPr sz="5300"/>
            </a:lvl4pPr>
            <a:lvl5pPr marL="10641206" indent="0">
              <a:buNone/>
              <a:defRPr sz="5300"/>
            </a:lvl5pPr>
            <a:lvl6pPr marL="13301508" indent="0">
              <a:buNone/>
              <a:defRPr sz="5300"/>
            </a:lvl6pPr>
            <a:lvl7pPr marL="15961809" indent="0">
              <a:buNone/>
              <a:defRPr sz="5300"/>
            </a:lvl7pPr>
            <a:lvl8pPr marL="18622111" indent="0">
              <a:buNone/>
              <a:defRPr sz="5300"/>
            </a:lvl8pPr>
            <a:lvl9pPr marL="21282412" indent="0">
              <a:buNone/>
              <a:defRPr sz="53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60325" y="2050631"/>
            <a:ext cx="46085759" cy="8534400"/>
          </a:xfrm>
          <a:prstGeom prst="rect">
            <a:avLst/>
          </a:prstGeom>
        </p:spPr>
        <p:txBody>
          <a:bodyPr vert="horz" lIns="532060" tIns="266031" rIns="532060" bIns="266031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60325" y="11948171"/>
            <a:ext cx="46085759" cy="33793857"/>
          </a:xfrm>
          <a:prstGeom prst="rect">
            <a:avLst/>
          </a:prstGeom>
        </p:spPr>
        <p:txBody>
          <a:bodyPr vert="horz" lIns="532060" tIns="266031" rIns="532060" bIns="26603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560325" y="47460750"/>
            <a:ext cx="11948159" cy="2726268"/>
          </a:xfrm>
          <a:prstGeom prst="rect">
            <a:avLst/>
          </a:prstGeom>
        </p:spPr>
        <p:txBody>
          <a:bodyPr vert="horz" lIns="532060" tIns="266031" rIns="532060" bIns="266031" rtlCol="0" anchor="ctr"/>
          <a:lstStyle>
            <a:lvl1pPr algn="l">
              <a:defRPr sz="7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8F45A-88D7-4527-B2A5-3345EA3D20BE}" type="datetimeFigureOut">
              <a:rPr lang="de-DE" smtClean="0"/>
              <a:pPr/>
              <a:t>28.02.2014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495527" y="47460750"/>
            <a:ext cx="16215364" cy="2726268"/>
          </a:xfrm>
          <a:prstGeom prst="rect">
            <a:avLst/>
          </a:prstGeom>
        </p:spPr>
        <p:txBody>
          <a:bodyPr vert="horz" lIns="532060" tIns="266031" rIns="532060" bIns="266031" rtlCol="0" anchor="ctr"/>
          <a:lstStyle>
            <a:lvl1pPr algn="ctr">
              <a:defRPr sz="7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6697925" y="47460750"/>
            <a:ext cx="11948159" cy="2726268"/>
          </a:xfrm>
          <a:prstGeom prst="rect">
            <a:avLst/>
          </a:prstGeom>
        </p:spPr>
        <p:txBody>
          <a:bodyPr vert="horz" lIns="532060" tIns="266031" rIns="532060" bIns="266031" rtlCol="0" anchor="ctr"/>
          <a:lstStyle>
            <a:lvl1pPr algn="r">
              <a:defRPr sz="7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ACF2-7F66-4D3F-9827-9789C65F67B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20603" rtl="0" eaLnBrk="1" latinLnBrk="0" hangingPunct="1">
        <a:spcBef>
          <a:spcPct val="0"/>
        </a:spcBef>
        <a:buNone/>
        <a:defRPr sz="2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5226" indent="-1995226" algn="l" defTabSz="5320603" rtl="0" eaLnBrk="1" latinLnBrk="0" hangingPunct="1">
        <a:spcBef>
          <a:spcPct val="20000"/>
        </a:spcBef>
        <a:buFont typeface="Arial" pitchFamily="34" charset="0"/>
        <a:buChar char="•"/>
        <a:defRPr sz="18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2990" indent="-1662689" algn="l" defTabSz="5320603" rtl="0" eaLnBrk="1" latinLnBrk="0" hangingPunct="1">
        <a:spcBef>
          <a:spcPct val="20000"/>
        </a:spcBef>
        <a:buFont typeface="Arial" pitchFamily="34" charset="0"/>
        <a:buChar char="–"/>
        <a:defRPr sz="16300" kern="1200">
          <a:solidFill>
            <a:schemeClr val="tx1"/>
          </a:solidFill>
          <a:latin typeface="+mn-lt"/>
          <a:ea typeface="+mn-ea"/>
          <a:cs typeface="+mn-cs"/>
        </a:defRPr>
      </a:lvl2pPr>
      <a:lvl3pPr marL="6650755" indent="-1330152" algn="l" defTabSz="5320603" rtl="0" eaLnBrk="1" latinLnBrk="0" hangingPunct="1">
        <a:spcBef>
          <a:spcPct val="20000"/>
        </a:spcBef>
        <a:buFont typeface="Arial" pitchFamily="34" charset="0"/>
        <a:buChar char="•"/>
        <a:defRPr sz="13900" kern="1200">
          <a:solidFill>
            <a:schemeClr val="tx1"/>
          </a:solidFill>
          <a:latin typeface="+mn-lt"/>
          <a:ea typeface="+mn-ea"/>
          <a:cs typeface="+mn-cs"/>
        </a:defRPr>
      </a:lvl3pPr>
      <a:lvl4pPr marL="9311056" indent="-1330152" algn="l" defTabSz="5320603" rtl="0" eaLnBrk="1" latinLnBrk="0" hangingPunct="1">
        <a:spcBef>
          <a:spcPct val="20000"/>
        </a:spcBef>
        <a:buFont typeface="Arial" pitchFamily="34" charset="0"/>
        <a:buChar char="–"/>
        <a:defRPr sz="1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1358" indent="-1330152" algn="l" defTabSz="5320603" rtl="0" eaLnBrk="1" latinLnBrk="0" hangingPunct="1">
        <a:spcBef>
          <a:spcPct val="20000"/>
        </a:spcBef>
        <a:buFont typeface="Arial" pitchFamily="34" charset="0"/>
        <a:buChar char="»"/>
        <a:defRPr sz="1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1659" indent="-1330152" algn="l" defTabSz="5320603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291961" indent="-1330152" algn="l" defTabSz="5320603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952262" indent="-1330152" algn="l" defTabSz="5320603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612564" indent="-1330152" algn="l" defTabSz="5320603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1pPr>
      <a:lvl2pPr marL="2660302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2pPr>
      <a:lvl3pPr marL="5320603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7980905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641206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301508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1809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622111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1282412" algn="l" defTabSz="5320603" rtl="0" eaLnBrk="1" latinLnBrk="0" hangingPunct="1"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hyperlink" Target="http://geoportal.bayern.de/bayernatlas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>
            <a:grpSpLocks noChangeAspect="1"/>
          </p:cNvGrpSpPr>
          <p:nvPr/>
        </p:nvGrpSpPr>
        <p:grpSpPr>
          <a:xfrm>
            <a:off x="2573211" y="2230988"/>
            <a:ext cx="46072678" cy="46747599"/>
            <a:chOff x="0" y="514350"/>
            <a:chExt cx="51191864" cy="51941777"/>
          </a:xfrm>
        </p:grpSpPr>
        <p:grpSp>
          <p:nvGrpSpPr>
            <p:cNvPr id="2" name="Gruppieren 41"/>
            <p:cNvGrpSpPr/>
            <p:nvPr/>
          </p:nvGrpSpPr>
          <p:grpSpPr>
            <a:xfrm>
              <a:off x="0" y="1463603"/>
              <a:ext cx="51191864" cy="50992524"/>
              <a:chOff x="-1848072" y="1079998"/>
              <a:chExt cx="51191864" cy="50913481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609550" y="1079998"/>
                <a:ext cx="17116425" cy="817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85068" y="1090514"/>
                <a:ext cx="17192625" cy="822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609550" y="7920758"/>
                <a:ext cx="17164050" cy="822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898140" y="7944148"/>
                <a:ext cx="17135475" cy="822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82084" y="7949650"/>
                <a:ext cx="17183100" cy="820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556644" y="14741674"/>
                <a:ext cx="17154525" cy="824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5306056" y="14689510"/>
                <a:ext cx="17154525" cy="821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48258" y="14826308"/>
                <a:ext cx="17192625" cy="8201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936980" y="21535856"/>
                <a:ext cx="17173575" cy="824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855793" y="21683196"/>
                <a:ext cx="17221200" cy="826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14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-1848072" y="21670988"/>
                <a:ext cx="17192625" cy="821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2189267" y="28440187"/>
                <a:ext cx="17154525" cy="847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474408" y="28443038"/>
                <a:ext cx="17192625" cy="821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1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302024" y="28588767"/>
                <a:ext cx="17274114" cy="8191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309419" y="35421925"/>
                <a:ext cx="17173575" cy="821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5084602" y="35312850"/>
                <a:ext cx="17116425" cy="823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8756512" y="35303520"/>
                <a:ext cx="17173575" cy="8210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215883" y="42158447"/>
                <a:ext cx="17078325" cy="8239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6" name="Picture 2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8149764" y="47735804"/>
                <a:ext cx="17392650" cy="4257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7" name="Freihandform 36"/>
            <p:cNvSpPr/>
            <p:nvPr/>
          </p:nvSpPr>
          <p:spPr>
            <a:xfrm>
              <a:off x="4786063" y="514350"/>
              <a:ext cx="26260425" cy="25256779"/>
            </a:xfrm>
            <a:custGeom>
              <a:avLst/>
              <a:gdLst>
                <a:gd name="connsiteX0" fmla="*/ 7943850 w 26346150"/>
                <a:gd name="connsiteY0" fmla="*/ 23260050 h 25631775"/>
                <a:gd name="connsiteX1" fmla="*/ 5457825 w 26346150"/>
                <a:gd name="connsiteY1" fmla="*/ 22259925 h 25631775"/>
                <a:gd name="connsiteX2" fmla="*/ 2714625 w 26346150"/>
                <a:gd name="connsiteY2" fmla="*/ 18659475 h 25631775"/>
                <a:gd name="connsiteX3" fmla="*/ 2057400 w 26346150"/>
                <a:gd name="connsiteY3" fmla="*/ 15287625 h 25631775"/>
                <a:gd name="connsiteX4" fmla="*/ 2486025 w 26346150"/>
                <a:gd name="connsiteY4" fmla="*/ 11830050 h 25631775"/>
                <a:gd name="connsiteX5" fmla="*/ 6029325 w 26346150"/>
                <a:gd name="connsiteY5" fmla="*/ 10544175 h 25631775"/>
                <a:gd name="connsiteX6" fmla="*/ 8258175 w 26346150"/>
                <a:gd name="connsiteY6" fmla="*/ 11915775 h 25631775"/>
                <a:gd name="connsiteX7" fmla="*/ 7829550 w 26346150"/>
                <a:gd name="connsiteY7" fmla="*/ 13344525 h 25631775"/>
                <a:gd name="connsiteX8" fmla="*/ 8543925 w 26346150"/>
                <a:gd name="connsiteY8" fmla="*/ 13487400 h 25631775"/>
                <a:gd name="connsiteX9" fmla="*/ 8715375 w 26346150"/>
                <a:gd name="connsiteY9" fmla="*/ 12744450 h 25631775"/>
                <a:gd name="connsiteX10" fmla="*/ 9144000 w 26346150"/>
                <a:gd name="connsiteY10" fmla="*/ 12887325 h 25631775"/>
                <a:gd name="connsiteX11" fmla="*/ 9286875 w 26346150"/>
                <a:gd name="connsiteY11" fmla="*/ 12172950 h 25631775"/>
                <a:gd name="connsiteX12" fmla="*/ 10487025 w 26346150"/>
                <a:gd name="connsiteY12" fmla="*/ 12715875 h 25631775"/>
                <a:gd name="connsiteX13" fmla="*/ 11029950 w 26346150"/>
                <a:gd name="connsiteY13" fmla="*/ 12087225 h 25631775"/>
                <a:gd name="connsiteX14" fmla="*/ 11887200 w 26346150"/>
                <a:gd name="connsiteY14" fmla="*/ 11830050 h 25631775"/>
                <a:gd name="connsiteX15" fmla="*/ 12287250 w 26346150"/>
                <a:gd name="connsiteY15" fmla="*/ 11544300 h 25631775"/>
                <a:gd name="connsiteX16" fmla="*/ 12401550 w 26346150"/>
                <a:gd name="connsiteY16" fmla="*/ 10915650 h 25631775"/>
                <a:gd name="connsiteX17" fmla="*/ 13258800 w 26346150"/>
                <a:gd name="connsiteY17" fmla="*/ 11287125 h 25631775"/>
                <a:gd name="connsiteX18" fmla="*/ 13144500 w 26346150"/>
                <a:gd name="connsiteY18" fmla="*/ 11687175 h 25631775"/>
                <a:gd name="connsiteX19" fmla="*/ 13258800 w 26346150"/>
                <a:gd name="connsiteY19" fmla="*/ 12058650 h 25631775"/>
                <a:gd name="connsiteX20" fmla="*/ 13115925 w 26346150"/>
                <a:gd name="connsiteY20" fmla="*/ 12744450 h 25631775"/>
                <a:gd name="connsiteX21" fmla="*/ 14859000 w 26346150"/>
                <a:gd name="connsiteY21" fmla="*/ 13801725 h 25631775"/>
                <a:gd name="connsiteX22" fmla="*/ 15316200 w 26346150"/>
                <a:gd name="connsiteY22" fmla="*/ 13201650 h 25631775"/>
                <a:gd name="connsiteX23" fmla="*/ 15773400 w 26346150"/>
                <a:gd name="connsiteY23" fmla="*/ 11972925 h 25631775"/>
                <a:gd name="connsiteX24" fmla="*/ 17230725 w 26346150"/>
                <a:gd name="connsiteY24" fmla="*/ 10487025 h 25631775"/>
                <a:gd name="connsiteX25" fmla="*/ 18602325 w 26346150"/>
                <a:gd name="connsiteY25" fmla="*/ 8629650 h 25631775"/>
                <a:gd name="connsiteX26" fmla="*/ 17687925 w 26346150"/>
                <a:gd name="connsiteY26" fmla="*/ 8172450 h 25631775"/>
                <a:gd name="connsiteX27" fmla="*/ 18202275 w 26346150"/>
                <a:gd name="connsiteY27" fmla="*/ 7429500 h 25631775"/>
                <a:gd name="connsiteX28" fmla="*/ 15430500 w 26346150"/>
                <a:gd name="connsiteY28" fmla="*/ 7029450 h 25631775"/>
                <a:gd name="connsiteX29" fmla="*/ 15059025 w 26346150"/>
                <a:gd name="connsiteY29" fmla="*/ 8143875 h 25631775"/>
                <a:gd name="connsiteX30" fmla="*/ 14144625 w 26346150"/>
                <a:gd name="connsiteY30" fmla="*/ 7800975 h 25631775"/>
                <a:gd name="connsiteX31" fmla="*/ 14087475 w 26346150"/>
                <a:gd name="connsiteY31" fmla="*/ 8629650 h 25631775"/>
                <a:gd name="connsiteX32" fmla="*/ 14687550 w 26346150"/>
                <a:gd name="connsiteY32" fmla="*/ 8772525 h 25631775"/>
                <a:gd name="connsiteX33" fmla="*/ 14973300 w 26346150"/>
                <a:gd name="connsiteY33" fmla="*/ 8543925 h 25631775"/>
                <a:gd name="connsiteX34" fmla="*/ 15859125 w 26346150"/>
                <a:gd name="connsiteY34" fmla="*/ 8829675 h 25631775"/>
                <a:gd name="connsiteX35" fmla="*/ 15344775 w 26346150"/>
                <a:gd name="connsiteY35" fmla="*/ 9972675 h 25631775"/>
                <a:gd name="connsiteX36" fmla="*/ 13258800 w 26346150"/>
                <a:gd name="connsiteY36" fmla="*/ 8829675 h 25631775"/>
                <a:gd name="connsiteX37" fmla="*/ 12915900 w 26346150"/>
                <a:gd name="connsiteY37" fmla="*/ 9201150 h 25631775"/>
                <a:gd name="connsiteX38" fmla="*/ 12687300 w 26346150"/>
                <a:gd name="connsiteY38" fmla="*/ 8601075 h 25631775"/>
                <a:gd name="connsiteX39" fmla="*/ 11972925 w 26346150"/>
                <a:gd name="connsiteY39" fmla="*/ 8772525 h 25631775"/>
                <a:gd name="connsiteX40" fmla="*/ 11458575 w 26346150"/>
                <a:gd name="connsiteY40" fmla="*/ 6515100 h 25631775"/>
                <a:gd name="connsiteX41" fmla="*/ 12201525 w 26346150"/>
                <a:gd name="connsiteY41" fmla="*/ 6657975 h 25631775"/>
                <a:gd name="connsiteX42" fmla="*/ 12344400 w 26346150"/>
                <a:gd name="connsiteY42" fmla="*/ 5972175 h 25631775"/>
                <a:gd name="connsiteX43" fmla="*/ 11687175 w 26346150"/>
                <a:gd name="connsiteY43" fmla="*/ 5772150 h 25631775"/>
                <a:gd name="connsiteX44" fmla="*/ 16087725 w 26346150"/>
                <a:gd name="connsiteY44" fmla="*/ 4371975 h 25631775"/>
                <a:gd name="connsiteX45" fmla="*/ 19088100 w 26346150"/>
                <a:gd name="connsiteY45" fmla="*/ 4343400 h 25631775"/>
                <a:gd name="connsiteX46" fmla="*/ 21231225 w 26346150"/>
                <a:gd name="connsiteY46" fmla="*/ 4943475 h 25631775"/>
                <a:gd name="connsiteX47" fmla="*/ 21374100 w 26346150"/>
                <a:gd name="connsiteY47" fmla="*/ 4400550 h 25631775"/>
                <a:gd name="connsiteX48" fmla="*/ 21717000 w 26346150"/>
                <a:gd name="connsiteY48" fmla="*/ 4543425 h 25631775"/>
                <a:gd name="connsiteX49" fmla="*/ 21974175 w 26346150"/>
                <a:gd name="connsiteY49" fmla="*/ 3543300 h 25631775"/>
                <a:gd name="connsiteX50" fmla="*/ 20688300 w 26346150"/>
                <a:gd name="connsiteY50" fmla="*/ 3200400 h 25631775"/>
                <a:gd name="connsiteX51" fmla="*/ 20974050 w 26346150"/>
                <a:gd name="connsiteY51" fmla="*/ 2571750 h 25631775"/>
                <a:gd name="connsiteX52" fmla="*/ 19516725 w 26346150"/>
                <a:gd name="connsiteY52" fmla="*/ 2000250 h 25631775"/>
                <a:gd name="connsiteX53" fmla="*/ 20259675 w 26346150"/>
                <a:gd name="connsiteY53" fmla="*/ 142875 h 25631775"/>
                <a:gd name="connsiteX54" fmla="*/ 21316950 w 26346150"/>
                <a:gd name="connsiteY54" fmla="*/ 142875 h 25631775"/>
                <a:gd name="connsiteX55" fmla="*/ 21031200 w 26346150"/>
                <a:gd name="connsiteY55" fmla="*/ 1743075 h 25631775"/>
                <a:gd name="connsiteX56" fmla="*/ 21488400 w 26346150"/>
                <a:gd name="connsiteY56" fmla="*/ 1857375 h 25631775"/>
                <a:gd name="connsiteX57" fmla="*/ 21574125 w 26346150"/>
                <a:gd name="connsiteY57" fmla="*/ 1371600 h 25631775"/>
                <a:gd name="connsiteX58" fmla="*/ 22088475 w 26346150"/>
                <a:gd name="connsiteY58" fmla="*/ 1600200 h 25631775"/>
                <a:gd name="connsiteX59" fmla="*/ 22345650 w 26346150"/>
                <a:gd name="connsiteY59" fmla="*/ 428625 h 25631775"/>
                <a:gd name="connsiteX60" fmla="*/ 24088725 w 26346150"/>
                <a:gd name="connsiteY60" fmla="*/ 1000125 h 25631775"/>
                <a:gd name="connsiteX61" fmla="*/ 23945850 w 26346150"/>
                <a:gd name="connsiteY61" fmla="*/ 1571625 h 25631775"/>
                <a:gd name="connsiteX62" fmla="*/ 24088725 w 26346150"/>
                <a:gd name="connsiteY62" fmla="*/ 2314575 h 25631775"/>
                <a:gd name="connsiteX63" fmla="*/ 23802975 w 26346150"/>
                <a:gd name="connsiteY63" fmla="*/ 3086100 h 25631775"/>
                <a:gd name="connsiteX64" fmla="*/ 23345775 w 26346150"/>
                <a:gd name="connsiteY64" fmla="*/ 3371850 h 25631775"/>
                <a:gd name="connsiteX65" fmla="*/ 22602825 w 26346150"/>
                <a:gd name="connsiteY65" fmla="*/ 4686300 h 25631775"/>
                <a:gd name="connsiteX66" fmla="*/ 22317075 w 26346150"/>
                <a:gd name="connsiteY66" fmla="*/ 5114925 h 25631775"/>
                <a:gd name="connsiteX67" fmla="*/ 22259925 w 26346150"/>
                <a:gd name="connsiteY67" fmla="*/ 5915025 h 25631775"/>
                <a:gd name="connsiteX68" fmla="*/ 21659850 w 26346150"/>
                <a:gd name="connsiteY68" fmla="*/ 5886450 h 25631775"/>
                <a:gd name="connsiteX69" fmla="*/ 21917025 w 26346150"/>
                <a:gd name="connsiteY69" fmla="*/ 6343650 h 25631775"/>
                <a:gd name="connsiteX70" fmla="*/ 22202775 w 26346150"/>
                <a:gd name="connsiteY70" fmla="*/ 6115050 h 25631775"/>
                <a:gd name="connsiteX71" fmla="*/ 22459950 w 26346150"/>
                <a:gd name="connsiteY71" fmla="*/ 6429375 h 25631775"/>
                <a:gd name="connsiteX72" fmla="*/ 22259925 w 26346150"/>
                <a:gd name="connsiteY72" fmla="*/ 6572250 h 25631775"/>
                <a:gd name="connsiteX73" fmla="*/ 22974300 w 26346150"/>
                <a:gd name="connsiteY73" fmla="*/ 7400925 h 25631775"/>
                <a:gd name="connsiteX74" fmla="*/ 23031450 w 26346150"/>
                <a:gd name="connsiteY74" fmla="*/ 7286625 h 25631775"/>
                <a:gd name="connsiteX75" fmla="*/ 22802850 w 26346150"/>
                <a:gd name="connsiteY75" fmla="*/ 6629400 h 25631775"/>
                <a:gd name="connsiteX76" fmla="*/ 23317200 w 26346150"/>
                <a:gd name="connsiteY76" fmla="*/ 6257925 h 25631775"/>
                <a:gd name="connsiteX77" fmla="*/ 24403050 w 26346150"/>
                <a:gd name="connsiteY77" fmla="*/ 4914900 h 25631775"/>
                <a:gd name="connsiteX78" fmla="*/ 24831675 w 26346150"/>
                <a:gd name="connsiteY78" fmla="*/ 5200650 h 25631775"/>
                <a:gd name="connsiteX79" fmla="*/ 25060275 w 26346150"/>
                <a:gd name="connsiteY79" fmla="*/ 4886325 h 25631775"/>
                <a:gd name="connsiteX80" fmla="*/ 25060275 w 26346150"/>
                <a:gd name="connsiteY80" fmla="*/ 4686300 h 25631775"/>
                <a:gd name="connsiteX81" fmla="*/ 25231725 w 26346150"/>
                <a:gd name="connsiteY81" fmla="*/ 4143375 h 25631775"/>
                <a:gd name="connsiteX82" fmla="*/ 26003250 w 26346150"/>
                <a:gd name="connsiteY82" fmla="*/ 4543425 h 25631775"/>
                <a:gd name="connsiteX83" fmla="*/ 26346150 w 26346150"/>
                <a:gd name="connsiteY83" fmla="*/ 3943350 h 25631775"/>
                <a:gd name="connsiteX84" fmla="*/ 25517475 w 26346150"/>
                <a:gd name="connsiteY84" fmla="*/ 3657600 h 25631775"/>
                <a:gd name="connsiteX85" fmla="*/ 26260425 w 26346150"/>
                <a:gd name="connsiteY85" fmla="*/ 1028700 h 25631775"/>
                <a:gd name="connsiteX86" fmla="*/ 25746075 w 26346150"/>
                <a:gd name="connsiteY86" fmla="*/ 57150 h 25631775"/>
                <a:gd name="connsiteX87" fmla="*/ 20745450 w 26346150"/>
                <a:gd name="connsiteY87" fmla="*/ 0 h 25631775"/>
                <a:gd name="connsiteX88" fmla="*/ 18659475 w 26346150"/>
                <a:gd name="connsiteY88" fmla="*/ 0 h 25631775"/>
                <a:gd name="connsiteX89" fmla="*/ 15716250 w 26346150"/>
                <a:gd name="connsiteY89" fmla="*/ 971550 h 25631775"/>
                <a:gd name="connsiteX90" fmla="*/ 9972675 w 26346150"/>
                <a:gd name="connsiteY90" fmla="*/ 4914900 h 25631775"/>
                <a:gd name="connsiteX91" fmla="*/ 4343400 w 26346150"/>
                <a:gd name="connsiteY91" fmla="*/ 8486775 h 25631775"/>
                <a:gd name="connsiteX92" fmla="*/ 400050 w 26346150"/>
                <a:gd name="connsiteY92" fmla="*/ 10658475 h 25631775"/>
                <a:gd name="connsiteX93" fmla="*/ 0 w 26346150"/>
                <a:gd name="connsiteY93" fmla="*/ 20202525 h 25631775"/>
                <a:gd name="connsiteX94" fmla="*/ 6915150 w 26346150"/>
                <a:gd name="connsiteY94" fmla="*/ 24803100 h 25631775"/>
                <a:gd name="connsiteX95" fmla="*/ 6943725 w 26346150"/>
                <a:gd name="connsiteY95" fmla="*/ 25117425 h 25631775"/>
                <a:gd name="connsiteX96" fmla="*/ 7543800 w 26346150"/>
                <a:gd name="connsiteY96" fmla="*/ 25631775 h 25631775"/>
                <a:gd name="connsiteX97" fmla="*/ 8715375 w 26346150"/>
                <a:gd name="connsiteY97" fmla="*/ 23717250 h 25631775"/>
                <a:gd name="connsiteX98" fmla="*/ 8715375 w 26346150"/>
                <a:gd name="connsiteY98" fmla="*/ 23717250 h 25631775"/>
                <a:gd name="connsiteX0" fmla="*/ 7943850 w 26346150"/>
                <a:gd name="connsiteY0" fmla="*/ 23260050 h 25631775"/>
                <a:gd name="connsiteX1" fmla="*/ 5457825 w 26346150"/>
                <a:gd name="connsiteY1" fmla="*/ 22259925 h 25631775"/>
                <a:gd name="connsiteX2" fmla="*/ 2714625 w 26346150"/>
                <a:gd name="connsiteY2" fmla="*/ 18659475 h 25631775"/>
                <a:gd name="connsiteX3" fmla="*/ 2057400 w 26346150"/>
                <a:gd name="connsiteY3" fmla="*/ 15287625 h 25631775"/>
                <a:gd name="connsiteX4" fmla="*/ 2486025 w 26346150"/>
                <a:gd name="connsiteY4" fmla="*/ 11830050 h 25631775"/>
                <a:gd name="connsiteX5" fmla="*/ 6029325 w 26346150"/>
                <a:gd name="connsiteY5" fmla="*/ 10544175 h 25631775"/>
                <a:gd name="connsiteX6" fmla="*/ 8258175 w 26346150"/>
                <a:gd name="connsiteY6" fmla="*/ 11915775 h 25631775"/>
                <a:gd name="connsiteX7" fmla="*/ 7829550 w 26346150"/>
                <a:gd name="connsiteY7" fmla="*/ 13344525 h 25631775"/>
                <a:gd name="connsiteX8" fmla="*/ 8543925 w 26346150"/>
                <a:gd name="connsiteY8" fmla="*/ 13487400 h 25631775"/>
                <a:gd name="connsiteX9" fmla="*/ 8715375 w 26346150"/>
                <a:gd name="connsiteY9" fmla="*/ 12744450 h 25631775"/>
                <a:gd name="connsiteX10" fmla="*/ 9144000 w 26346150"/>
                <a:gd name="connsiteY10" fmla="*/ 12887325 h 25631775"/>
                <a:gd name="connsiteX11" fmla="*/ 9286875 w 26346150"/>
                <a:gd name="connsiteY11" fmla="*/ 12172950 h 25631775"/>
                <a:gd name="connsiteX12" fmla="*/ 10487025 w 26346150"/>
                <a:gd name="connsiteY12" fmla="*/ 12715875 h 25631775"/>
                <a:gd name="connsiteX13" fmla="*/ 11029950 w 26346150"/>
                <a:gd name="connsiteY13" fmla="*/ 12087225 h 25631775"/>
                <a:gd name="connsiteX14" fmla="*/ 11887200 w 26346150"/>
                <a:gd name="connsiteY14" fmla="*/ 11830050 h 25631775"/>
                <a:gd name="connsiteX15" fmla="*/ 12287250 w 26346150"/>
                <a:gd name="connsiteY15" fmla="*/ 11544300 h 25631775"/>
                <a:gd name="connsiteX16" fmla="*/ 12401550 w 26346150"/>
                <a:gd name="connsiteY16" fmla="*/ 10915650 h 25631775"/>
                <a:gd name="connsiteX17" fmla="*/ 13258800 w 26346150"/>
                <a:gd name="connsiteY17" fmla="*/ 11287125 h 25631775"/>
                <a:gd name="connsiteX18" fmla="*/ 13144500 w 26346150"/>
                <a:gd name="connsiteY18" fmla="*/ 11687175 h 25631775"/>
                <a:gd name="connsiteX19" fmla="*/ 13258800 w 26346150"/>
                <a:gd name="connsiteY19" fmla="*/ 12058650 h 25631775"/>
                <a:gd name="connsiteX20" fmla="*/ 13115925 w 26346150"/>
                <a:gd name="connsiteY20" fmla="*/ 12744450 h 25631775"/>
                <a:gd name="connsiteX21" fmla="*/ 14859000 w 26346150"/>
                <a:gd name="connsiteY21" fmla="*/ 13801725 h 25631775"/>
                <a:gd name="connsiteX22" fmla="*/ 15316200 w 26346150"/>
                <a:gd name="connsiteY22" fmla="*/ 13201650 h 25631775"/>
                <a:gd name="connsiteX23" fmla="*/ 15773400 w 26346150"/>
                <a:gd name="connsiteY23" fmla="*/ 11972925 h 25631775"/>
                <a:gd name="connsiteX24" fmla="*/ 17230725 w 26346150"/>
                <a:gd name="connsiteY24" fmla="*/ 10487025 h 25631775"/>
                <a:gd name="connsiteX25" fmla="*/ 18602325 w 26346150"/>
                <a:gd name="connsiteY25" fmla="*/ 8629650 h 25631775"/>
                <a:gd name="connsiteX26" fmla="*/ 17687925 w 26346150"/>
                <a:gd name="connsiteY26" fmla="*/ 8172450 h 25631775"/>
                <a:gd name="connsiteX27" fmla="*/ 18202275 w 26346150"/>
                <a:gd name="connsiteY27" fmla="*/ 7429500 h 25631775"/>
                <a:gd name="connsiteX28" fmla="*/ 15430500 w 26346150"/>
                <a:gd name="connsiteY28" fmla="*/ 7029450 h 25631775"/>
                <a:gd name="connsiteX29" fmla="*/ 15059025 w 26346150"/>
                <a:gd name="connsiteY29" fmla="*/ 8143875 h 25631775"/>
                <a:gd name="connsiteX30" fmla="*/ 14144625 w 26346150"/>
                <a:gd name="connsiteY30" fmla="*/ 7800975 h 25631775"/>
                <a:gd name="connsiteX31" fmla="*/ 14087475 w 26346150"/>
                <a:gd name="connsiteY31" fmla="*/ 8629650 h 25631775"/>
                <a:gd name="connsiteX32" fmla="*/ 14687550 w 26346150"/>
                <a:gd name="connsiteY32" fmla="*/ 8772525 h 25631775"/>
                <a:gd name="connsiteX33" fmla="*/ 14973300 w 26346150"/>
                <a:gd name="connsiteY33" fmla="*/ 8543925 h 25631775"/>
                <a:gd name="connsiteX34" fmla="*/ 15859125 w 26346150"/>
                <a:gd name="connsiteY34" fmla="*/ 8829675 h 25631775"/>
                <a:gd name="connsiteX35" fmla="*/ 15344775 w 26346150"/>
                <a:gd name="connsiteY35" fmla="*/ 9972675 h 25631775"/>
                <a:gd name="connsiteX36" fmla="*/ 13258800 w 26346150"/>
                <a:gd name="connsiteY36" fmla="*/ 8829675 h 25631775"/>
                <a:gd name="connsiteX37" fmla="*/ 12915900 w 26346150"/>
                <a:gd name="connsiteY37" fmla="*/ 9201150 h 25631775"/>
                <a:gd name="connsiteX38" fmla="*/ 12687300 w 26346150"/>
                <a:gd name="connsiteY38" fmla="*/ 8601075 h 25631775"/>
                <a:gd name="connsiteX39" fmla="*/ 11972925 w 26346150"/>
                <a:gd name="connsiteY39" fmla="*/ 8772525 h 25631775"/>
                <a:gd name="connsiteX40" fmla="*/ 11458575 w 26346150"/>
                <a:gd name="connsiteY40" fmla="*/ 6515100 h 25631775"/>
                <a:gd name="connsiteX41" fmla="*/ 12201525 w 26346150"/>
                <a:gd name="connsiteY41" fmla="*/ 6657975 h 25631775"/>
                <a:gd name="connsiteX42" fmla="*/ 12344400 w 26346150"/>
                <a:gd name="connsiteY42" fmla="*/ 5972175 h 25631775"/>
                <a:gd name="connsiteX43" fmla="*/ 11687175 w 26346150"/>
                <a:gd name="connsiteY43" fmla="*/ 5772150 h 25631775"/>
                <a:gd name="connsiteX44" fmla="*/ 16087725 w 26346150"/>
                <a:gd name="connsiteY44" fmla="*/ 4371975 h 25631775"/>
                <a:gd name="connsiteX45" fmla="*/ 19088100 w 26346150"/>
                <a:gd name="connsiteY45" fmla="*/ 4343400 h 25631775"/>
                <a:gd name="connsiteX46" fmla="*/ 21231225 w 26346150"/>
                <a:gd name="connsiteY46" fmla="*/ 4943475 h 25631775"/>
                <a:gd name="connsiteX47" fmla="*/ 21374100 w 26346150"/>
                <a:gd name="connsiteY47" fmla="*/ 4400550 h 25631775"/>
                <a:gd name="connsiteX48" fmla="*/ 21717000 w 26346150"/>
                <a:gd name="connsiteY48" fmla="*/ 4543425 h 25631775"/>
                <a:gd name="connsiteX49" fmla="*/ 21974175 w 26346150"/>
                <a:gd name="connsiteY49" fmla="*/ 3543300 h 25631775"/>
                <a:gd name="connsiteX50" fmla="*/ 20688300 w 26346150"/>
                <a:gd name="connsiteY50" fmla="*/ 3200400 h 25631775"/>
                <a:gd name="connsiteX51" fmla="*/ 20974050 w 26346150"/>
                <a:gd name="connsiteY51" fmla="*/ 2571750 h 25631775"/>
                <a:gd name="connsiteX52" fmla="*/ 19516725 w 26346150"/>
                <a:gd name="connsiteY52" fmla="*/ 2000250 h 25631775"/>
                <a:gd name="connsiteX53" fmla="*/ 20259675 w 26346150"/>
                <a:gd name="connsiteY53" fmla="*/ 142875 h 25631775"/>
                <a:gd name="connsiteX54" fmla="*/ 21316950 w 26346150"/>
                <a:gd name="connsiteY54" fmla="*/ 142875 h 25631775"/>
                <a:gd name="connsiteX55" fmla="*/ 21031200 w 26346150"/>
                <a:gd name="connsiteY55" fmla="*/ 1743075 h 25631775"/>
                <a:gd name="connsiteX56" fmla="*/ 21488400 w 26346150"/>
                <a:gd name="connsiteY56" fmla="*/ 1857375 h 25631775"/>
                <a:gd name="connsiteX57" fmla="*/ 21574125 w 26346150"/>
                <a:gd name="connsiteY57" fmla="*/ 1371600 h 25631775"/>
                <a:gd name="connsiteX58" fmla="*/ 22088475 w 26346150"/>
                <a:gd name="connsiteY58" fmla="*/ 1600200 h 25631775"/>
                <a:gd name="connsiteX59" fmla="*/ 22345650 w 26346150"/>
                <a:gd name="connsiteY59" fmla="*/ 428625 h 25631775"/>
                <a:gd name="connsiteX60" fmla="*/ 24088725 w 26346150"/>
                <a:gd name="connsiteY60" fmla="*/ 1000125 h 25631775"/>
                <a:gd name="connsiteX61" fmla="*/ 23945850 w 26346150"/>
                <a:gd name="connsiteY61" fmla="*/ 1571625 h 25631775"/>
                <a:gd name="connsiteX62" fmla="*/ 24088725 w 26346150"/>
                <a:gd name="connsiteY62" fmla="*/ 2314575 h 25631775"/>
                <a:gd name="connsiteX63" fmla="*/ 23802975 w 26346150"/>
                <a:gd name="connsiteY63" fmla="*/ 3086100 h 25631775"/>
                <a:gd name="connsiteX64" fmla="*/ 23345775 w 26346150"/>
                <a:gd name="connsiteY64" fmla="*/ 3371850 h 25631775"/>
                <a:gd name="connsiteX65" fmla="*/ 22602825 w 26346150"/>
                <a:gd name="connsiteY65" fmla="*/ 4686300 h 25631775"/>
                <a:gd name="connsiteX66" fmla="*/ 22317075 w 26346150"/>
                <a:gd name="connsiteY66" fmla="*/ 5114925 h 25631775"/>
                <a:gd name="connsiteX67" fmla="*/ 22259925 w 26346150"/>
                <a:gd name="connsiteY67" fmla="*/ 5915025 h 25631775"/>
                <a:gd name="connsiteX68" fmla="*/ 21659850 w 26346150"/>
                <a:gd name="connsiteY68" fmla="*/ 5886450 h 25631775"/>
                <a:gd name="connsiteX69" fmla="*/ 21917025 w 26346150"/>
                <a:gd name="connsiteY69" fmla="*/ 6343650 h 25631775"/>
                <a:gd name="connsiteX70" fmla="*/ 22202775 w 26346150"/>
                <a:gd name="connsiteY70" fmla="*/ 6115050 h 25631775"/>
                <a:gd name="connsiteX71" fmla="*/ 22459950 w 26346150"/>
                <a:gd name="connsiteY71" fmla="*/ 6429375 h 25631775"/>
                <a:gd name="connsiteX72" fmla="*/ 22259925 w 26346150"/>
                <a:gd name="connsiteY72" fmla="*/ 6572250 h 25631775"/>
                <a:gd name="connsiteX73" fmla="*/ 22974300 w 26346150"/>
                <a:gd name="connsiteY73" fmla="*/ 7400925 h 25631775"/>
                <a:gd name="connsiteX74" fmla="*/ 23031450 w 26346150"/>
                <a:gd name="connsiteY74" fmla="*/ 7286625 h 25631775"/>
                <a:gd name="connsiteX75" fmla="*/ 22802850 w 26346150"/>
                <a:gd name="connsiteY75" fmla="*/ 6629400 h 25631775"/>
                <a:gd name="connsiteX76" fmla="*/ 23317200 w 26346150"/>
                <a:gd name="connsiteY76" fmla="*/ 6257925 h 25631775"/>
                <a:gd name="connsiteX77" fmla="*/ 24403050 w 26346150"/>
                <a:gd name="connsiteY77" fmla="*/ 4914900 h 25631775"/>
                <a:gd name="connsiteX78" fmla="*/ 24831675 w 26346150"/>
                <a:gd name="connsiteY78" fmla="*/ 5200650 h 25631775"/>
                <a:gd name="connsiteX79" fmla="*/ 25060275 w 26346150"/>
                <a:gd name="connsiteY79" fmla="*/ 4886325 h 25631775"/>
                <a:gd name="connsiteX80" fmla="*/ 25060275 w 26346150"/>
                <a:gd name="connsiteY80" fmla="*/ 4686300 h 25631775"/>
                <a:gd name="connsiteX81" fmla="*/ 25231725 w 26346150"/>
                <a:gd name="connsiteY81" fmla="*/ 4143375 h 25631775"/>
                <a:gd name="connsiteX82" fmla="*/ 26003250 w 26346150"/>
                <a:gd name="connsiteY82" fmla="*/ 4543425 h 25631775"/>
                <a:gd name="connsiteX83" fmla="*/ 26346150 w 26346150"/>
                <a:gd name="connsiteY83" fmla="*/ 3943350 h 25631775"/>
                <a:gd name="connsiteX84" fmla="*/ 25517475 w 26346150"/>
                <a:gd name="connsiteY84" fmla="*/ 3657600 h 25631775"/>
                <a:gd name="connsiteX85" fmla="*/ 26260425 w 26346150"/>
                <a:gd name="connsiteY85" fmla="*/ 1028700 h 25631775"/>
                <a:gd name="connsiteX86" fmla="*/ 25746075 w 26346150"/>
                <a:gd name="connsiteY86" fmla="*/ 57150 h 25631775"/>
                <a:gd name="connsiteX87" fmla="*/ 20745450 w 26346150"/>
                <a:gd name="connsiteY87" fmla="*/ 0 h 25631775"/>
                <a:gd name="connsiteX88" fmla="*/ 18659475 w 26346150"/>
                <a:gd name="connsiteY88" fmla="*/ 0 h 25631775"/>
                <a:gd name="connsiteX89" fmla="*/ 15716250 w 26346150"/>
                <a:gd name="connsiteY89" fmla="*/ 971550 h 25631775"/>
                <a:gd name="connsiteX90" fmla="*/ 9972675 w 26346150"/>
                <a:gd name="connsiteY90" fmla="*/ 4914900 h 25631775"/>
                <a:gd name="connsiteX91" fmla="*/ 4343400 w 26346150"/>
                <a:gd name="connsiteY91" fmla="*/ 8486775 h 25631775"/>
                <a:gd name="connsiteX92" fmla="*/ 400050 w 26346150"/>
                <a:gd name="connsiteY92" fmla="*/ 10658475 h 25631775"/>
                <a:gd name="connsiteX93" fmla="*/ 0 w 26346150"/>
                <a:gd name="connsiteY93" fmla="*/ 20202525 h 25631775"/>
                <a:gd name="connsiteX94" fmla="*/ 6915150 w 26346150"/>
                <a:gd name="connsiteY94" fmla="*/ 24803100 h 25631775"/>
                <a:gd name="connsiteX95" fmla="*/ 6943725 w 26346150"/>
                <a:gd name="connsiteY95" fmla="*/ 25117425 h 25631775"/>
                <a:gd name="connsiteX96" fmla="*/ 7543800 w 26346150"/>
                <a:gd name="connsiteY96" fmla="*/ 25631775 h 25631775"/>
                <a:gd name="connsiteX97" fmla="*/ 8715375 w 26346150"/>
                <a:gd name="connsiteY97" fmla="*/ 23717250 h 25631775"/>
                <a:gd name="connsiteX98" fmla="*/ 8715375 w 26346150"/>
                <a:gd name="connsiteY98" fmla="*/ 23717250 h 25631775"/>
                <a:gd name="connsiteX99" fmla="*/ 7943850 w 26346150"/>
                <a:gd name="connsiteY99" fmla="*/ 23260050 h 25631775"/>
                <a:gd name="connsiteX0" fmla="*/ 7943850 w 26346150"/>
                <a:gd name="connsiteY0" fmla="*/ 23260050 h 25631775"/>
                <a:gd name="connsiteX1" fmla="*/ 5457825 w 26346150"/>
                <a:gd name="connsiteY1" fmla="*/ 22259925 h 25631775"/>
                <a:gd name="connsiteX2" fmla="*/ 2714625 w 26346150"/>
                <a:gd name="connsiteY2" fmla="*/ 18659475 h 25631775"/>
                <a:gd name="connsiteX3" fmla="*/ 2057400 w 26346150"/>
                <a:gd name="connsiteY3" fmla="*/ 15287625 h 25631775"/>
                <a:gd name="connsiteX4" fmla="*/ 2486025 w 26346150"/>
                <a:gd name="connsiteY4" fmla="*/ 11830050 h 25631775"/>
                <a:gd name="connsiteX5" fmla="*/ 6029325 w 26346150"/>
                <a:gd name="connsiteY5" fmla="*/ 10544175 h 25631775"/>
                <a:gd name="connsiteX6" fmla="*/ 8258175 w 26346150"/>
                <a:gd name="connsiteY6" fmla="*/ 11915775 h 25631775"/>
                <a:gd name="connsiteX7" fmla="*/ 7829550 w 26346150"/>
                <a:gd name="connsiteY7" fmla="*/ 13344525 h 25631775"/>
                <a:gd name="connsiteX8" fmla="*/ 8543925 w 26346150"/>
                <a:gd name="connsiteY8" fmla="*/ 13487400 h 25631775"/>
                <a:gd name="connsiteX9" fmla="*/ 8715375 w 26346150"/>
                <a:gd name="connsiteY9" fmla="*/ 12744450 h 25631775"/>
                <a:gd name="connsiteX10" fmla="*/ 9144000 w 26346150"/>
                <a:gd name="connsiteY10" fmla="*/ 12887325 h 25631775"/>
                <a:gd name="connsiteX11" fmla="*/ 9286875 w 26346150"/>
                <a:gd name="connsiteY11" fmla="*/ 12172950 h 25631775"/>
                <a:gd name="connsiteX12" fmla="*/ 10487025 w 26346150"/>
                <a:gd name="connsiteY12" fmla="*/ 12715875 h 25631775"/>
                <a:gd name="connsiteX13" fmla="*/ 11029950 w 26346150"/>
                <a:gd name="connsiteY13" fmla="*/ 12087225 h 25631775"/>
                <a:gd name="connsiteX14" fmla="*/ 11887200 w 26346150"/>
                <a:gd name="connsiteY14" fmla="*/ 11830050 h 25631775"/>
                <a:gd name="connsiteX15" fmla="*/ 12287250 w 26346150"/>
                <a:gd name="connsiteY15" fmla="*/ 11544300 h 25631775"/>
                <a:gd name="connsiteX16" fmla="*/ 12401550 w 26346150"/>
                <a:gd name="connsiteY16" fmla="*/ 10915650 h 25631775"/>
                <a:gd name="connsiteX17" fmla="*/ 13258800 w 26346150"/>
                <a:gd name="connsiteY17" fmla="*/ 11287125 h 25631775"/>
                <a:gd name="connsiteX18" fmla="*/ 13144500 w 26346150"/>
                <a:gd name="connsiteY18" fmla="*/ 11687175 h 25631775"/>
                <a:gd name="connsiteX19" fmla="*/ 13258800 w 26346150"/>
                <a:gd name="connsiteY19" fmla="*/ 12058650 h 25631775"/>
                <a:gd name="connsiteX20" fmla="*/ 13115925 w 26346150"/>
                <a:gd name="connsiteY20" fmla="*/ 12744450 h 25631775"/>
                <a:gd name="connsiteX21" fmla="*/ 14859000 w 26346150"/>
                <a:gd name="connsiteY21" fmla="*/ 13801725 h 25631775"/>
                <a:gd name="connsiteX22" fmla="*/ 15316200 w 26346150"/>
                <a:gd name="connsiteY22" fmla="*/ 13201650 h 25631775"/>
                <a:gd name="connsiteX23" fmla="*/ 15773400 w 26346150"/>
                <a:gd name="connsiteY23" fmla="*/ 11972925 h 25631775"/>
                <a:gd name="connsiteX24" fmla="*/ 17230725 w 26346150"/>
                <a:gd name="connsiteY24" fmla="*/ 10487025 h 25631775"/>
                <a:gd name="connsiteX25" fmla="*/ 18602325 w 26346150"/>
                <a:gd name="connsiteY25" fmla="*/ 8629650 h 25631775"/>
                <a:gd name="connsiteX26" fmla="*/ 17687925 w 26346150"/>
                <a:gd name="connsiteY26" fmla="*/ 8172450 h 25631775"/>
                <a:gd name="connsiteX27" fmla="*/ 18202275 w 26346150"/>
                <a:gd name="connsiteY27" fmla="*/ 7429500 h 25631775"/>
                <a:gd name="connsiteX28" fmla="*/ 15430500 w 26346150"/>
                <a:gd name="connsiteY28" fmla="*/ 7029450 h 25631775"/>
                <a:gd name="connsiteX29" fmla="*/ 15059025 w 26346150"/>
                <a:gd name="connsiteY29" fmla="*/ 8143875 h 25631775"/>
                <a:gd name="connsiteX30" fmla="*/ 14144625 w 26346150"/>
                <a:gd name="connsiteY30" fmla="*/ 7800975 h 25631775"/>
                <a:gd name="connsiteX31" fmla="*/ 14087475 w 26346150"/>
                <a:gd name="connsiteY31" fmla="*/ 8629650 h 25631775"/>
                <a:gd name="connsiteX32" fmla="*/ 14687550 w 26346150"/>
                <a:gd name="connsiteY32" fmla="*/ 8772525 h 25631775"/>
                <a:gd name="connsiteX33" fmla="*/ 14973300 w 26346150"/>
                <a:gd name="connsiteY33" fmla="*/ 8543925 h 25631775"/>
                <a:gd name="connsiteX34" fmla="*/ 15859125 w 26346150"/>
                <a:gd name="connsiteY34" fmla="*/ 8829675 h 25631775"/>
                <a:gd name="connsiteX35" fmla="*/ 15344775 w 26346150"/>
                <a:gd name="connsiteY35" fmla="*/ 9972675 h 25631775"/>
                <a:gd name="connsiteX36" fmla="*/ 13258800 w 26346150"/>
                <a:gd name="connsiteY36" fmla="*/ 8829675 h 25631775"/>
                <a:gd name="connsiteX37" fmla="*/ 12915900 w 26346150"/>
                <a:gd name="connsiteY37" fmla="*/ 9201150 h 25631775"/>
                <a:gd name="connsiteX38" fmla="*/ 12687300 w 26346150"/>
                <a:gd name="connsiteY38" fmla="*/ 8601075 h 25631775"/>
                <a:gd name="connsiteX39" fmla="*/ 11972925 w 26346150"/>
                <a:gd name="connsiteY39" fmla="*/ 8772525 h 25631775"/>
                <a:gd name="connsiteX40" fmla="*/ 11458575 w 26346150"/>
                <a:gd name="connsiteY40" fmla="*/ 6515100 h 25631775"/>
                <a:gd name="connsiteX41" fmla="*/ 12201525 w 26346150"/>
                <a:gd name="connsiteY41" fmla="*/ 6657975 h 25631775"/>
                <a:gd name="connsiteX42" fmla="*/ 12344400 w 26346150"/>
                <a:gd name="connsiteY42" fmla="*/ 5972175 h 25631775"/>
                <a:gd name="connsiteX43" fmla="*/ 11687175 w 26346150"/>
                <a:gd name="connsiteY43" fmla="*/ 5772150 h 25631775"/>
                <a:gd name="connsiteX44" fmla="*/ 16087725 w 26346150"/>
                <a:gd name="connsiteY44" fmla="*/ 4371975 h 25631775"/>
                <a:gd name="connsiteX45" fmla="*/ 19088100 w 26346150"/>
                <a:gd name="connsiteY45" fmla="*/ 4343400 h 25631775"/>
                <a:gd name="connsiteX46" fmla="*/ 21231225 w 26346150"/>
                <a:gd name="connsiteY46" fmla="*/ 4943475 h 25631775"/>
                <a:gd name="connsiteX47" fmla="*/ 21374100 w 26346150"/>
                <a:gd name="connsiteY47" fmla="*/ 4400550 h 25631775"/>
                <a:gd name="connsiteX48" fmla="*/ 21717000 w 26346150"/>
                <a:gd name="connsiteY48" fmla="*/ 4543425 h 25631775"/>
                <a:gd name="connsiteX49" fmla="*/ 21974175 w 26346150"/>
                <a:gd name="connsiteY49" fmla="*/ 3543300 h 25631775"/>
                <a:gd name="connsiteX50" fmla="*/ 20688300 w 26346150"/>
                <a:gd name="connsiteY50" fmla="*/ 3200400 h 25631775"/>
                <a:gd name="connsiteX51" fmla="*/ 20974050 w 26346150"/>
                <a:gd name="connsiteY51" fmla="*/ 2571750 h 25631775"/>
                <a:gd name="connsiteX52" fmla="*/ 19516725 w 26346150"/>
                <a:gd name="connsiteY52" fmla="*/ 2000250 h 25631775"/>
                <a:gd name="connsiteX53" fmla="*/ 20259675 w 26346150"/>
                <a:gd name="connsiteY53" fmla="*/ 142875 h 25631775"/>
                <a:gd name="connsiteX54" fmla="*/ 21316950 w 26346150"/>
                <a:gd name="connsiteY54" fmla="*/ 142875 h 25631775"/>
                <a:gd name="connsiteX55" fmla="*/ 21031200 w 26346150"/>
                <a:gd name="connsiteY55" fmla="*/ 1743075 h 25631775"/>
                <a:gd name="connsiteX56" fmla="*/ 21488400 w 26346150"/>
                <a:gd name="connsiteY56" fmla="*/ 1857375 h 25631775"/>
                <a:gd name="connsiteX57" fmla="*/ 21574125 w 26346150"/>
                <a:gd name="connsiteY57" fmla="*/ 1371600 h 25631775"/>
                <a:gd name="connsiteX58" fmla="*/ 22088475 w 26346150"/>
                <a:gd name="connsiteY58" fmla="*/ 1600200 h 25631775"/>
                <a:gd name="connsiteX59" fmla="*/ 22345650 w 26346150"/>
                <a:gd name="connsiteY59" fmla="*/ 428625 h 25631775"/>
                <a:gd name="connsiteX60" fmla="*/ 24088725 w 26346150"/>
                <a:gd name="connsiteY60" fmla="*/ 1000125 h 25631775"/>
                <a:gd name="connsiteX61" fmla="*/ 23945850 w 26346150"/>
                <a:gd name="connsiteY61" fmla="*/ 1571625 h 25631775"/>
                <a:gd name="connsiteX62" fmla="*/ 24088725 w 26346150"/>
                <a:gd name="connsiteY62" fmla="*/ 2314575 h 25631775"/>
                <a:gd name="connsiteX63" fmla="*/ 23802975 w 26346150"/>
                <a:gd name="connsiteY63" fmla="*/ 3086100 h 25631775"/>
                <a:gd name="connsiteX64" fmla="*/ 23345775 w 26346150"/>
                <a:gd name="connsiteY64" fmla="*/ 3371850 h 25631775"/>
                <a:gd name="connsiteX65" fmla="*/ 22602825 w 26346150"/>
                <a:gd name="connsiteY65" fmla="*/ 4686300 h 25631775"/>
                <a:gd name="connsiteX66" fmla="*/ 22317075 w 26346150"/>
                <a:gd name="connsiteY66" fmla="*/ 5114925 h 25631775"/>
                <a:gd name="connsiteX67" fmla="*/ 22259925 w 26346150"/>
                <a:gd name="connsiteY67" fmla="*/ 5915025 h 25631775"/>
                <a:gd name="connsiteX68" fmla="*/ 21659850 w 26346150"/>
                <a:gd name="connsiteY68" fmla="*/ 5886450 h 25631775"/>
                <a:gd name="connsiteX69" fmla="*/ 21917025 w 26346150"/>
                <a:gd name="connsiteY69" fmla="*/ 6343650 h 25631775"/>
                <a:gd name="connsiteX70" fmla="*/ 22202775 w 26346150"/>
                <a:gd name="connsiteY70" fmla="*/ 6115050 h 25631775"/>
                <a:gd name="connsiteX71" fmla="*/ 22459950 w 26346150"/>
                <a:gd name="connsiteY71" fmla="*/ 6429375 h 25631775"/>
                <a:gd name="connsiteX72" fmla="*/ 22259925 w 26346150"/>
                <a:gd name="connsiteY72" fmla="*/ 6572250 h 25631775"/>
                <a:gd name="connsiteX73" fmla="*/ 22974300 w 26346150"/>
                <a:gd name="connsiteY73" fmla="*/ 7400925 h 25631775"/>
                <a:gd name="connsiteX74" fmla="*/ 23031450 w 26346150"/>
                <a:gd name="connsiteY74" fmla="*/ 7286625 h 25631775"/>
                <a:gd name="connsiteX75" fmla="*/ 22802850 w 26346150"/>
                <a:gd name="connsiteY75" fmla="*/ 6629400 h 25631775"/>
                <a:gd name="connsiteX76" fmla="*/ 23317200 w 26346150"/>
                <a:gd name="connsiteY76" fmla="*/ 6257925 h 25631775"/>
                <a:gd name="connsiteX77" fmla="*/ 24403050 w 26346150"/>
                <a:gd name="connsiteY77" fmla="*/ 4914900 h 25631775"/>
                <a:gd name="connsiteX78" fmla="*/ 24831675 w 26346150"/>
                <a:gd name="connsiteY78" fmla="*/ 5200650 h 25631775"/>
                <a:gd name="connsiteX79" fmla="*/ 25060275 w 26346150"/>
                <a:gd name="connsiteY79" fmla="*/ 4886325 h 25631775"/>
                <a:gd name="connsiteX80" fmla="*/ 25060275 w 26346150"/>
                <a:gd name="connsiteY80" fmla="*/ 4686300 h 25631775"/>
                <a:gd name="connsiteX81" fmla="*/ 25231725 w 26346150"/>
                <a:gd name="connsiteY81" fmla="*/ 4143375 h 25631775"/>
                <a:gd name="connsiteX82" fmla="*/ 26003250 w 26346150"/>
                <a:gd name="connsiteY82" fmla="*/ 4543425 h 25631775"/>
                <a:gd name="connsiteX83" fmla="*/ 26346150 w 26346150"/>
                <a:gd name="connsiteY83" fmla="*/ 3943350 h 25631775"/>
                <a:gd name="connsiteX84" fmla="*/ 25517475 w 26346150"/>
                <a:gd name="connsiteY84" fmla="*/ 3657600 h 25631775"/>
                <a:gd name="connsiteX85" fmla="*/ 26260425 w 26346150"/>
                <a:gd name="connsiteY85" fmla="*/ 1028700 h 25631775"/>
                <a:gd name="connsiteX86" fmla="*/ 25746075 w 26346150"/>
                <a:gd name="connsiteY86" fmla="*/ 57150 h 25631775"/>
                <a:gd name="connsiteX87" fmla="*/ 20745450 w 26346150"/>
                <a:gd name="connsiteY87" fmla="*/ 0 h 25631775"/>
                <a:gd name="connsiteX88" fmla="*/ 18659475 w 26346150"/>
                <a:gd name="connsiteY88" fmla="*/ 0 h 25631775"/>
                <a:gd name="connsiteX89" fmla="*/ 15716250 w 26346150"/>
                <a:gd name="connsiteY89" fmla="*/ 971550 h 25631775"/>
                <a:gd name="connsiteX90" fmla="*/ 9972675 w 26346150"/>
                <a:gd name="connsiteY90" fmla="*/ 4914900 h 25631775"/>
                <a:gd name="connsiteX91" fmla="*/ 4343400 w 26346150"/>
                <a:gd name="connsiteY91" fmla="*/ 8486775 h 25631775"/>
                <a:gd name="connsiteX92" fmla="*/ 400050 w 26346150"/>
                <a:gd name="connsiteY92" fmla="*/ 10658475 h 25631775"/>
                <a:gd name="connsiteX93" fmla="*/ 0 w 26346150"/>
                <a:gd name="connsiteY93" fmla="*/ 20202525 h 25631775"/>
                <a:gd name="connsiteX94" fmla="*/ 6915150 w 26346150"/>
                <a:gd name="connsiteY94" fmla="*/ 24803100 h 25631775"/>
                <a:gd name="connsiteX95" fmla="*/ 6943725 w 26346150"/>
                <a:gd name="connsiteY95" fmla="*/ 25117425 h 25631775"/>
                <a:gd name="connsiteX96" fmla="*/ 7543800 w 26346150"/>
                <a:gd name="connsiteY96" fmla="*/ 25631775 h 25631775"/>
                <a:gd name="connsiteX97" fmla="*/ 8715375 w 26346150"/>
                <a:gd name="connsiteY97" fmla="*/ 23717250 h 25631775"/>
                <a:gd name="connsiteX98" fmla="*/ 12089632 w 26346150"/>
                <a:gd name="connsiteY98" fmla="*/ 22740342 h 25631775"/>
                <a:gd name="connsiteX99" fmla="*/ 7943850 w 26346150"/>
                <a:gd name="connsiteY99" fmla="*/ 23260050 h 25631775"/>
                <a:gd name="connsiteX0" fmla="*/ 7943850 w 26346150"/>
                <a:gd name="connsiteY0" fmla="*/ 23260050 h 25631775"/>
                <a:gd name="connsiteX1" fmla="*/ 5457825 w 26346150"/>
                <a:gd name="connsiteY1" fmla="*/ 22259925 h 25631775"/>
                <a:gd name="connsiteX2" fmla="*/ 2714625 w 26346150"/>
                <a:gd name="connsiteY2" fmla="*/ 18659475 h 25631775"/>
                <a:gd name="connsiteX3" fmla="*/ 2057400 w 26346150"/>
                <a:gd name="connsiteY3" fmla="*/ 15287625 h 25631775"/>
                <a:gd name="connsiteX4" fmla="*/ 2486025 w 26346150"/>
                <a:gd name="connsiteY4" fmla="*/ 11830050 h 25631775"/>
                <a:gd name="connsiteX5" fmla="*/ 6029325 w 26346150"/>
                <a:gd name="connsiteY5" fmla="*/ 10544175 h 25631775"/>
                <a:gd name="connsiteX6" fmla="*/ 8258175 w 26346150"/>
                <a:gd name="connsiteY6" fmla="*/ 11915775 h 25631775"/>
                <a:gd name="connsiteX7" fmla="*/ 7829550 w 26346150"/>
                <a:gd name="connsiteY7" fmla="*/ 13344525 h 25631775"/>
                <a:gd name="connsiteX8" fmla="*/ 8543925 w 26346150"/>
                <a:gd name="connsiteY8" fmla="*/ 13487400 h 25631775"/>
                <a:gd name="connsiteX9" fmla="*/ 8715375 w 26346150"/>
                <a:gd name="connsiteY9" fmla="*/ 12744450 h 25631775"/>
                <a:gd name="connsiteX10" fmla="*/ 9144000 w 26346150"/>
                <a:gd name="connsiteY10" fmla="*/ 12887325 h 25631775"/>
                <a:gd name="connsiteX11" fmla="*/ 9286875 w 26346150"/>
                <a:gd name="connsiteY11" fmla="*/ 12172950 h 25631775"/>
                <a:gd name="connsiteX12" fmla="*/ 10487025 w 26346150"/>
                <a:gd name="connsiteY12" fmla="*/ 12715875 h 25631775"/>
                <a:gd name="connsiteX13" fmla="*/ 11029950 w 26346150"/>
                <a:gd name="connsiteY13" fmla="*/ 12087225 h 25631775"/>
                <a:gd name="connsiteX14" fmla="*/ 11887200 w 26346150"/>
                <a:gd name="connsiteY14" fmla="*/ 11830050 h 25631775"/>
                <a:gd name="connsiteX15" fmla="*/ 12287250 w 26346150"/>
                <a:gd name="connsiteY15" fmla="*/ 11544300 h 25631775"/>
                <a:gd name="connsiteX16" fmla="*/ 12401550 w 26346150"/>
                <a:gd name="connsiteY16" fmla="*/ 10915650 h 25631775"/>
                <a:gd name="connsiteX17" fmla="*/ 13258800 w 26346150"/>
                <a:gd name="connsiteY17" fmla="*/ 11287125 h 25631775"/>
                <a:gd name="connsiteX18" fmla="*/ 13144500 w 26346150"/>
                <a:gd name="connsiteY18" fmla="*/ 11687175 h 25631775"/>
                <a:gd name="connsiteX19" fmla="*/ 13258800 w 26346150"/>
                <a:gd name="connsiteY19" fmla="*/ 12058650 h 25631775"/>
                <a:gd name="connsiteX20" fmla="*/ 13115925 w 26346150"/>
                <a:gd name="connsiteY20" fmla="*/ 12744450 h 25631775"/>
                <a:gd name="connsiteX21" fmla="*/ 14859000 w 26346150"/>
                <a:gd name="connsiteY21" fmla="*/ 13801725 h 25631775"/>
                <a:gd name="connsiteX22" fmla="*/ 15316200 w 26346150"/>
                <a:gd name="connsiteY22" fmla="*/ 13201650 h 25631775"/>
                <a:gd name="connsiteX23" fmla="*/ 15773400 w 26346150"/>
                <a:gd name="connsiteY23" fmla="*/ 11972925 h 25631775"/>
                <a:gd name="connsiteX24" fmla="*/ 17230725 w 26346150"/>
                <a:gd name="connsiteY24" fmla="*/ 10487025 h 25631775"/>
                <a:gd name="connsiteX25" fmla="*/ 18602325 w 26346150"/>
                <a:gd name="connsiteY25" fmla="*/ 8629650 h 25631775"/>
                <a:gd name="connsiteX26" fmla="*/ 17687925 w 26346150"/>
                <a:gd name="connsiteY26" fmla="*/ 8172450 h 25631775"/>
                <a:gd name="connsiteX27" fmla="*/ 18202275 w 26346150"/>
                <a:gd name="connsiteY27" fmla="*/ 7429500 h 25631775"/>
                <a:gd name="connsiteX28" fmla="*/ 15430500 w 26346150"/>
                <a:gd name="connsiteY28" fmla="*/ 7029450 h 25631775"/>
                <a:gd name="connsiteX29" fmla="*/ 15059025 w 26346150"/>
                <a:gd name="connsiteY29" fmla="*/ 8143875 h 25631775"/>
                <a:gd name="connsiteX30" fmla="*/ 14144625 w 26346150"/>
                <a:gd name="connsiteY30" fmla="*/ 7800975 h 25631775"/>
                <a:gd name="connsiteX31" fmla="*/ 14087475 w 26346150"/>
                <a:gd name="connsiteY31" fmla="*/ 8629650 h 25631775"/>
                <a:gd name="connsiteX32" fmla="*/ 14687550 w 26346150"/>
                <a:gd name="connsiteY32" fmla="*/ 8772525 h 25631775"/>
                <a:gd name="connsiteX33" fmla="*/ 14973300 w 26346150"/>
                <a:gd name="connsiteY33" fmla="*/ 8543925 h 25631775"/>
                <a:gd name="connsiteX34" fmla="*/ 15859125 w 26346150"/>
                <a:gd name="connsiteY34" fmla="*/ 8829675 h 25631775"/>
                <a:gd name="connsiteX35" fmla="*/ 15344775 w 26346150"/>
                <a:gd name="connsiteY35" fmla="*/ 9972675 h 25631775"/>
                <a:gd name="connsiteX36" fmla="*/ 13258800 w 26346150"/>
                <a:gd name="connsiteY36" fmla="*/ 8829675 h 25631775"/>
                <a:gd name="connsiteX37" fmla="*/ 12915900 w 26346150"/>
                <a:gd name="connsiteY37" fmla="*/ 9201150 h 25631775"/>
                <a:gd name="connsiteX38" fmla="*/ 12687300 w 26346150"/>
                <a:gd name="connsiteY38" fmla="*/ 8601075 h 25631775"/>
                <a:gd name="connsiteX39" fmla="*/ 11972925 w 26346150"/>
                <a:gd name="connsiteY39" fmla="*/ 8772525 h 25631775"/>
                <a:gd name="connsiteX40" fmla="*/ 11458575 w 26346150"/>
                <a:gd name="connsiteY40" fmla="*/ 6515100 h 25631775"/>
                <a:gd name="connsiteX41" fmla="*/ 12201525 w 26346150"/>
                <a:gd name="connsiteY41" fmla="*/ 6657975 h 25631775"/>
                <a:gd name="connsiteX42" fmla="*/ 12344400 w 26346150"/>
                <a:gd name="connsiteY42" fmla="*/ 5972175 h 25631775"/>
                <a:gd name="connsiteX43" fmla="*/ 11687175 w 26346150"/>
                <a:gd name="connsiteY43" fmla="*/ 5772150 h 25631775"/>
                <a:gd name="connsiteX44" fmla="*/ 16087725 w 26346150"/>
                <a:gd name="connsiteY44" fmla="*/ 4371975 h 25631775"/>
                <a:gd name="connsiteX45" fmla="*/ 19088100 w 26346150"/>
                <a:gd name="connsiteY45" fmla="*/ 4343400 h 25631775"/>
                <a:gd name="connsiteX46" fmla="*/ 21231225 w 26346150"/>
                <a:gd name="connsiteY46" fmla="*/ 4943475 h 25631775"/>
                <a:gd name="connsiteX47" fmla="*/ 21374100 w 26346150"/>
                <a:gd name="connsiteY47" fmla="*/ 4400550 h 25631775"/>
                <a:gd name="connsiteX48" fmla="*/ 21717000 w 26346150"/>
                <a:gd name="connsiteY48" fmla="*/ 4543425 h 25631775"/>
                <a:gd name="connsiteX49" fmla="*/ 21974175 w 26346150"/>
                <a:gd name="connsiteY49" fmla="*/ 3543300 h 25631775"/>
                <a:gd name="connsiteX50" fmla="*/ 20688300 w 26346150"/>
                <a:gd name="connsiteY50" fmla="*/ 3200400 h 25631775"/>
                <a:gd name="connsiteX51" fmla="*/ 20974050 w 26346150"/>
                <a:gd name="connsiteY51" fmla="*/ 2571750 h 25631775"/>
                <a:gd name="connsiteX52" fmla="*/ 19516725 w 26346150"/>
                <a:gd name="connsiteY52" fmla="*/ 2000250 h 25631775"/>
                <a:gd name="connsiteX53" fmla="*/ 20259675 w 26346150"/>
                <a:gd name="connsiteY53" fmla="*/ 142875 h 25631775"/>
                <a:gd name="connsiteX54" fmla="*/ 21316950 w 26346150"/>
                <a:gd name="connsiteY54" fmla="*/ 142875 h 25631775"/>
                <a:gd name="connsiteX55" fmla="*/ 21031200 w 26346150"/>
                <a:gd name="connsiteY55" fmla="*/ 1743075 h 25631775"/>
                <a:gd name="connsiteX56" fmla="*/ 21488400 w 26346150"/>
                <a:gd name="connsiteY56" fmla="*/ 1857375 h 25631775"/>
                <a:gd name="connsiteX57" fmla="*/ 21574125 w 26346150"/>
                <a:gd name="connsiteY57" fmla="*/ 1371600 h 25631775"/>
                <a:gd name="connsiteX58" fmla="*/ 22088475 w 26346150"/>
                <a:gd name="connsiteY58" fmla="*/ 1600200 h 25631775"/>
                <a:gd name="connsiteX59" fmla="*/ 22345650 w 26346150"/>
                <a:gd name="connsiteY59" fmla="*/ 428625 h 25631775"/>
                <a:gd name="connsiteX60" fmla="*/ 24088725 w 26346150"/>
                <a:gd name="connsiteY60" fmla="*/ 1000125 h 25631775"/>
                <a:gd name="connsiteX61" fmla="*/ 23945850 w 26346150"/>
                <a:gd name="connsiteY61" fmla="*/ 1571625 h 25631775"/>
                <a:gd name="connsiteX62" fmla="*/ 24088725 w 26346150"/>
                <a:gd name="connsiteY62" fmla="*/ 2314575 h 25631775"/>
                <a:gd name="connsiteX63" fmla="*/ 23802975 w 26346150"/>
                <a:gd name="connsiteY63" fmla="*/ 3086100 h 25631775"/>
                <a:gd name="connsiteX64" fmla="*/ 23345775 w 26346150"/>
                <a:gd name="connsiteY64" fmla="*/ 3371850 h 25631775"/>
                <a:gd name="connsiteX65" fmla="*/ 22602825 w 26346150"/>
                <a:gd name="connsiteY65" fmla="*/ 4686300 h 25631775"/>
                <a:gd name="connsiteX66" fmla="*/ 22317075 w 26346150"/>
                <a:gd name="connsiteY66" fmla="*/ 5114925 h 25631775"/>
                <a:gd name="connsiteX67" fmla="*/ 22259925 w 26346150"/>
                <a:gd name="connsiteY67" fmla="*/ 5915025 h 25631775"/>
                <a:gd name="connsiteX68" fmla="*/ 21659850 w 26346150"/>
                <a:gd name="connsiteY68" fmla="*/ 5886450 h 25631775"/>
                <a:gd name="connsiteX69" fmla="*/ 21917025 w 26346150"/>
                <a:gd name="connsiteY69" fmla="*/ 6343650 h 25631775"/>
                <a:gd name="connsiteX70" fmla="*/ 22202775 w 26346150"/>
                <a:gd name="connsiteY70" fmla="*/ 6115050 h 25631775"/>
                <a:gd name="connsiteX71" fmla="*/ 22459950 w 26346150"/>
                <a:gd name="connsiteY71" fmla="*/ 6429375 h 25631775"/>
                <a:gd name="connsiteX72" fmla="*/ 22259925 w 26346150"/>
                <a:gd name="connsiteY72" fmla="*/ 6572250 h 25631775"/>
                <a:gd name="connsiteX73" fmla="*/ 22974300 w 26346150"/>
                <a:gd name="connsiteY73" fmla="*/ 7400925 h 25631775"/>
                <a:gd name="connsiteX74" fmla="*/ 23031450 w 26346150"/>
                <a:gd name="connsiteY74" fmla="*/ 7286625 h 25631775"/>
                <a:gd name="connsiteX75" fmla="*/ 22802850 w 26346150"/>
                <a:gd name="connsiteY75" fmla="*/ 6629400 h 25631775"/>
                <a:gd name="connsiteX76" fmla="*/ 23317200 w 26346150"/>
                <a:gd name="connsiteY76" fmla="*/ 6257925 h 25631775"/>
                <a:gd name="connsiteX77" fmla="*/ 24403050 w 26346150"/>
                <a:gd name="connsiteY77" fmla="*/ 4914900 h 25631775"/>
                <a:gd name="connsiteX78" fmla="*/ 24831675 w 26346150"/>
                <a:gd name="connsiteY78" fmla="*/ 5200650 h 25631775"/>
                <a:gd name="connsiteX79" fmla="*/ 25060275 w 26346150"/>
                <a:gd name="connsiteY79" fmla="*/ 4886325 h 25631775"/>
                <a:gd name="connsiteX80" fmla="*/ 25060275 w 26346150"/>
                <a:gd name="connsiteY80" fmla="*/ 4686300 h 25631775"/>
                <a:gd name="connsiteX81" fmla="*/ 25231725 w 26346150"/>
                <a:gd name="connsiteY81" fmla="*/ 4143375 h 25631775"/>
                <a:gd name="connsiteX82" fmla="*/ 26003250 w 26346150"/>
                <a:gd name="connsiteY82" fmla="*/ 4543425 h 25631775"/>
                <a:gd name="connsiteX83" fmla="*/ 26346150 w 26346150"/>
                <a:gd name="connsiteY83" fmla="*/ 3943350 h 25631775"/>
                <a:gd name="connsiteX84" fmla="*/ 25517475 w 26346150"/>
                <a:gd name="connsiteY84" fmla="*/ 3657600 h 25631775"/>
                <a:gd name="connsiteX85" fmla="*/ 26260425 w 26346150"/>
                <a:gd name="connsiteY85" fmla="*/ 1028700 h 25631775"/>
                <a:gd name="connsiteX86" fmla="*/ 25746075 w 26346150"/>
                <a:gd name="connsiteY86" fmla="*/ 57150 h 25631775"/>
                <a:gd name="connsiteX87" fmla="*/ 20745450 w 26346150"/>
                <a:gd name="connsiteY87" fmla="*/ 0 h 25631775"/>
                <a:gd name="connsiteX88" fmla="*/ 18659475 w 26346150"/>
                <a:gd name="connsiteY88" fmla="*/ 0 h 25631775"/>
                <a:gd name="connsiteX89" fmla="*/ 15716250 w 26346150"/>
                <a:gd name="connsiteY89" fmla="*/ 971550 h 25631775"/>
                <a:gd name="connsiteX90" fmla="*/ 9972675 w 26346150"/>
                <a:gd name="connsiteY90" fmla="*/ 4914900 h 25631775"/>
                <a:gd name="connsiteX91" fmla="*/ 4343400 w 26346150"/>
                <a:gd name="connsiteY91" fmla="*/ 8486775 h 25631775"/>
                <a:gd name="connsiteX92" fmla="*/ 400050 w 26346150"/>
                <a:gd name="connsiteY92" fmla="*/ 10658475 h 25631775"/>
                <a:gd name="connsiteX93" fmla="*/ 0 w 26346150"/>
                <a:gd name="connsiteY93" fmla="*/ 20202525 h 25631775"/>
                <a:gd name="connsiteX94" fmla="*/ 6915150 w 26346150"/>
                <a:gd name="connsiteY94" fmla="*/ 24803100 h 25631775"/>
                <a:gd name="connsiteX95" fmla="*/ 6943725 w 26346150"/>
                <a:gd name="connsiteY95" fmla="*/ 25117425 h 25631775"/>
                <a:gd name="connsiteX96" fmla="*/ 7543800 w 26346150"/>
                <a:gd name="connsiteY96" fmla="*/ 25631775 h 25631775"/>
                <a:gd name="connsiteX97" fmla="*/ 8715375 w 26346150"/>
                <a:gd name="connsiteY97" fmla="*/ 23717250 h 25631775"/>
                <a:gd name="connsiteX98" fmla="*/ 12089632 w 26346150"/>
                <a:gd name="connsiteY98" fmla="*/ 22740342 h 25631775"/>
                <a:gd name="connsiteX99" fmla="*/ 11297544 w 26346150"/>
                <a:gd name="connsiteY99" fmla="*/ 21732230 h 25631775"/>
                <a:gd name="connsiteX100" fmla="*/ 7943850 w 26346150"/>
                <a:gd name="connsiteY100" fmla="*/ 23260050 h 25631775"/>
                <a:gd name="connsiteX0" fmla="*/ 7943850 w 26346150"/>
                <a:gd name="connsiteY0" fmla="*/ 23260050 h 25631775"/>
                <a:gd name="connsiteX1" fmla="*/ 5457825 w 26346150"/>
                <a:gd name="connsiteY1" fmla="*/ 22259925 h 25631775"/>
                <a:gd name="connsiteX2" fmla="*/ 2714625 w 26346150"/>
                <a:gd name="connsiteY2" fmla="*/ 18659475 h 25631775"/>
                <a:gd name="connsiteX3" fmla="*/ 2057400 w 26346150"/>
                <a:gd name="connsiteY3" fmla="*/ 15287625 h 25631775"/>
                <a:gd name="connsiteX4" fmla="*/ 2486025 w 26346150"/>
                <a:gd name="connsiteY4" fmla="*/ 11830050 h 25631775"/>
                <a:gd name="connsiteX5" fmla="*/ 6029325 w 26346150"/>
                <a:gd name="connsiteY5" fmla="*/ 10544175 h 25631775"/>
                <a:gd name="connsiteX6" fmla="*/ 8258175 w 26346150"/>
                <a:gd name="connsiteY6" fmla="*/ 11915775 h 25631775"/>
                <a:gd name="connsiteX7" fmla="*/ 7829550 w 26346150"/>
                <a:gd name="connsiteY7" fmla="*/ 13344525 h 25631775"/>
                <a:gd name="connsiteX8" fmla="*/ 8543925 w 26346150"/>
                <a:gd name="connsiteY8" fmla="*/ 13487400 h 25631775"/>
                <a:gd name="connsiteX9" fmla="*/ 8715375 w 26346150"/>
                <a:gd name="connsiteY9" fmla="*/ 12744450 h 25631775"/>
                <a:gd name="connsiteX10" fmla="*/ 9144000 w 26346150"/>
                <a:gd name="connsiteY10" fmla="*/ 12887325 h 25631775"/>
                <a:gd name="connsiteX11" fmla="*/ 9286875 w 26346150"/>
                <a:gd name="connsiteY11" fmla="*/ 12172950 h 25631775"/>
                <a:gd name="connsiteX12" fmla="*/ 10487025 w 26346150"/>
                <a:gd name="connsiteY12" fmla="*/ 12715875 h 25631775"/>
                <a:gd name="connsiteX13" fmla="*/ 11029950 w 26346150"/>
                <a:gd name="connsiteY13" fmla="*/ 12087225 h 25631775"/>
                <a:gd name="connsiteX14" fmla="*/ 11887200 w 26346150"/>
                <a:gd name="connsiteY14" fmla="*/ 11830050 h 25631775"/>
                <a:gd name="connsiteX15" fmla="*/ 12287250 w 26346150"/>
                <a:gd name="connsiteY15" fmla="*/ 11544300 h 25631775"/>
                <a:gd name="connsiteX16" fmla="*/ 12401550 w 26346150"/>
                <a:gd name="connsiteY16" fmla="*/ 10915650 h 25631775"/>
                <a:gd name="connsiteX17" fmla="*/ 13258800 w 26346150"/>
                <a:gd name="connsiteY17" fmla="*/ 11287125 h 25631775"/>
                <a:gd name="connsiteX18" fmla="*/ 13144500 w 26346150"/>
                <a:gd name="connsiteY18" fmla="*/ 11687175 h 25631775"/>
                <a:gd name="connsiteX19" fmla="*/ 13258800 w 26346150"/>
                <a:gd name="connsiteY19" fmla="*/ 12058650 h 25631775"/>
                <a:gd name="connsiteX20" fmla="*/ 13115925 w 26346150"/>
                <a:gd name="connsiteY20" fmla="*/ 12744450 h 25631775"/>
                <a:gd name="connsiteX21" fmla="*/ 14859000 w 26346150"/>
                <a:gd name="connsiteY21" fmla="*/ 13801725 h 25631775"/>
                <a:gd name="connsiteX22" fmla="*/ 15316200 w 26346150"/>
                <a:gd name="connsiteY22" fmla="*/ 13201650 h 25631775"/>
                <a:gd name="connsiteX23" fmla="*/ 15773400 w 26346150"/>
                <a:gd name="connsiteY23" fmla="*/ 11972925 h 25631775"/>
                <a:gd name="connsiteX24" fmla="*/ 17230725 w 26346150"/>
                <a:gd name="connsiteY24" fmla="*/ 10487025 h 25631775"/>
                <a:gd name="connsiteX25" fmla="*/ 18602325 w 26346150"/>
                <a:gd name="connsiteY25" fmla="*/ 8629650 h 25631775"/>
                <a:gd name="connsiteX26" fmla="*/ 17687925 w 26346150"/>
                <a:gd name="connsiteY26" fmla="*/ 8172450 h 25631775"/>
                <a:gd name="connsiteX27" fmla="*/ 18202275 w 26346150"/>
                <a:gd name="connsiteY27" fmla="*/ 7429500 h 25631775"/>
                <a:gd name="connsiteX28" fmla="*/ 15430500 w 26346150"/>
                <a:gd name="connsiteY28" fmla="*/ 7029450 h 25631775"/>
                <a:gd name="connsiteX29" fmla="*/ 15059025 w 26346150"/>
                <a:gd name="connsiteY29" fmla="*/ 8143875 h 25631775"/>
                <a:gd name="connsiteX30" fmla="*/ 14144625 w 26346150"/>
                <a:gd name="connsiteY30" fmla="*/ 7800975 h 25631775"/>
                <a:gd name="connsiteX31" fmla="*/ 14087475 w 26346150"/>
                <a:gd name="connsiteY31" fmla="*/ 8629650 h 25631775"/>
                <a:gd name="connsiteX32" fmla="*/ 14687550 w 26346150"/>
                <a:gd name="connsiteY32" fmla="*/ 8772525 h 25631775"/>
                <a:gd name="connsiteX33" fmla="*/ 14973300 w 26346150"/>
                <a:gd name="connsiteY33" fmla="*/ 8543925 h 25631775"/>
                <a:gd name="connsiteX34" fmla="*/ 15859125 w 26346150"/>
                <a:gd name="connsiteY34" fmla="*/ 8829675 h 25631775"/>
                <a:gd name="connsiteX35" fmla="*/ 15344775 w 26346150"/>
                <a:gd name="connsiteY35" fmla="*/ 9972675 h 25631775"/>
                <a:gd name="connsiteX36" fmla="*/ 13258800 w 26346150"/>
                <a:gd name="connsiteY36" fmla="*/ 8829675 h 25631775"/>
                <a:gd name="connsiteX37" fmla="*/ 12915900 w 26346150"/>
                <a:gd name="connsiteY37" fmla="*/ 9201150 h 25631775"/>
                <a:gd name="connsiteX38" fmla="*/ 12687300 w 26346150"/>
                <a:gd name="connsiteY38" fmla="*/ 8601075 h 25631775"/>
                <a:gd name="connsiteX39" fmla="*/ 11972925 w 26346150"/>
                <a:gd name="connsiteY39" fmla="*/ 8772525 h 25631775"/>
                <a:gd name="connsiteX40" fmla="*/ 11458575 w 26346150"/>
                <a:gd name="connsiteY40" fmla="*/ 6515100 h 25631775"/>
                <a:gd name="connsiteX41" fmla="*/ 12201525 w 26346150"/>
                <a:gd name="connsiteY41" fmla="*/ 6657975 h 25631775"/>
                <a:gd name="connsiteX42" fmla="*/ 12344400 w 26346150"/>
                <a:gd name="connsiteY42" fmla="*/ 5972175 h 25631775"/>
                <a:gd name="connsiteX43" fmla="*/ 11687175 w 26346150"/>
                <a:gd name="connsiteY43" fmla="*/ 5772150 h 25631775"/>
                <a:gd name="connsiteX44" fmla="*/ 16087725 w 26346150"/>
                <a:gd name="connsiteY44" fmla="*/ 4371975 h 25631775"/>
                <a:gd name="connsiteX45" fmla="*/ 19088100 w 26346150"/>
                <a:gd name="connsiteY45" fmla="*/ 4343400 h 25631775"/>
                <a:gd name="connsiteX46" fmla="*/ 21231225 w 26346150"/>
                <a:gd name="connsiteY46" fmla="*/ 4943475 h 25631775"/>
                <a:gd name="connsiteX47" fmla="*/ 21374100 w 26346150"/>
                <a:gd name="connsiteY47" fmla="*/ 4400550 h 25631775"/>
                <a:gd name="connsiteX48" fmla="*/ 21717000 w 26346150"/>
                <a:gd name="connsiteY48" fmla="*/ 4543425 h 25631775"/>
                <a:gd name="connsiteX49" fmla="*/ 21974175 w 26346150"/>
                <a:gd name="connsiteY49" fmla="*/ 3543300 h 25631775"/>
                <a:gd name="connsiteX50" fmla="*/ 20688300 w 26346150"/>
                <a:gd name="connsiteY50" fmla="*/ 3200400 h 25631775"/>
                <a:gd name="connsiteX51" fmla="*/ 20974050 w 26346150"/>
                <a:gd name="connsiteY51" fmla="*/ 2571750 h 25631775"/>
                <a:gd name="connsiteX52" fmla="*/ 19516725 w 26346150"/>
                <a:gd name="connsiteY52" fmla="*/ 2000250 h 25631775"/>
                <a:gd name="connsiteX53" fmla="*/ 20259675 w 26346150"/>
                <a:gd name="connsiteY53" fmla="*/ 142875 h 25631775"/>
                <a:gd name="connsiteX54" fmla="*/ 21316950 w 26346150"/>
                <a:gd name="connsiteY54" fmla="*/ 142875 h 25631775"/>
                <a:gd name="connsiteX55" fmla="*/ 21031200 w 26346150"/>
                <a:gd name="connsiteY55" fmla="*/ 1743075 h 25631775"/>
                <a:gd name="connsiteX56" fmla="*/ 21488400 w 26346150"/>
                <a:gd name="connsiteY56" fmla="*/ 1857375 h 25631775"/>
                <a:gd name="connsiteX57" fmla="*/ 21574125 w 26346150"/>
                <a:gd name="connsiteY57" fmla="*/ 1371600 h 25631775"/>
                <a:gd name="connsiteX58" fmla="*/ 22088475 w 26346150"/>
                <a:gd name="connsiteY58" fmla="*/ 1600200 h 25631775"/>
                <a:gd name="connsiteX59" fmla="*/ 22345650 w 26346150"/>
                <a:gd name="connsiteY59" fmla="*/ 428625 h 25631775"/>
                <a:gd name="connsiteX60" fmla="*/ 24088725 w 26346150"/>
                <a:gd name="connsiteY60" fmla="*/ 1000125 h 25631775"/>
                <a:gd name="connsiteX61" fmla="*/ 23945850 w 26346150"/>
                <a:gd name="connsiteY61" fmla="*/ 1571625 h 25631775"/>
                <a:gd name="connsiteX62" fmla="*/ 24088725 w 26346150"/>
                <a:gd name="connsiteY62" fmla="*/ 2314575 h 25631775"/>
                <a:gd name="connsiteX63" fmla="*/ 23802975 w 26346150"/>
                <a:gd name="connsiteY63" fmla="*/ 3086100 h 25631775"/>
                <a:gd name="connsiteX64" fmla="*/ 23345775 w 26346150"/>
                <a:gd name="connsiteY64" fmla="*/ 3371850 h 25631775"/>
                <a:gd name="connsiteX65" fmla="*/ 22602825 w 26346150"/>
                <a:gd name="connsiteY65" fmla="*/ 4686300 h 25631775"/>
                <a:gd name="connsiteX66" fmla="*/ 22317075 w 26346150"/>
                <a:gd name="connsiteY66" fmla="*/ 5114925 h 25631775"/>
                <a:gd name="connsiteX67" fmla="*/ 22259925 w 26346150"/>
                <a:gd name="connsiteY67" fmla="*/ 5915025 h 25631775"/>
                <a:gd name="connsiteX68" fmla="*/ 21659850 w 26346150"/>
                <a:gd name="connsiteY68" fmla="*/ 5886450 h 25631775"/>
                <a:gd name="connsiteX69" fmla="*/ 21917025 w 26346150"/>
                <a:gd name="connsiteY69" fmla="*/ 6343650 h 25631775"/>
                <a:gd name="connsiteX70" fmla="*/ 22202775 w 26346150"/>
                <a:gd name="connsiteY70" fmla="*/ 6115050 h 25631775"/>
                <a:gd name="connsiteX71" fmla="*/ 22459950 w 26346150"/>
                <a:gd name="connsiteY71" fmla="*/ 6429375 h 25631775"/>
                <a:gd name="connsiteX72" fmla="*/ 22259925 w 26346150"/>
                <a:gd name="connsiteY72" fmla="*/ 6572250 h 25631775"/>
                <a:gd name="connsiteX73" fmla="*/ 22974300 w 26346150"/>
                <a:gd name="connsiteY73" fmla="*/ 7400925 h 25631775"/>
                <a:gd name="connsiteX74" fmla="*/ 23031450 w 26346150"/>
                <a:gd name="connsiteY74" fmla="*/ 7286625 h 25631775"/>
                <a:gd name="connsiteX75" fmla="*/ 22802850 w 26346150"/>
                <a:gd name="connsiteY75" fmla="*/ 6629400 h 25631775"/>
                <a:gd name="connsiteX76" fmla="*/ 23317200 w 26346150"/>
                <a:gd name="connsiteY76" fmla="*/ 6257925 h 25631775"/>
                <a:gd name="connsiteX77" fmla="*/ 24403050 w 26346150"/>
                <a:gd name="connsiteY77" fmla="*/ 4914900 h 25631775"/>
                <a:gd name="connsiteX78" fmla="*/ 24831675 w 26346150"/>
                <a:gd name="connsiteY78" fmla="*/ 5200650 h 25631775"/>
                <a:gd name="connsiteX79" fmla="*/ 25060275 w 26346150"/>
                <a:gd name="connsiteY79" fmla="*/ 4886325 h 25631775"/>
                <a:gd name="connsiteX80" fmla="*/ 25060275 w 26346150"/>
                <a:gd name="connsiteY80" fmla="*/ 4686300 h 25631775"/>
                <a:gd name="connsiteX81" fmla="*/ 25231725 w 26346150"/>
                <a:gd name="connsiteY81" fmla="*/ 4143375 h 25631775"/>
                <a:gd name="connsiteX82" fmla="*/ 26003250 w 26346150"/>
                <a:gd name="connsiteY82" fmla="*/ 4543425 h 25631775"/>
                <a:gd name="connsiteX83" fmla="*/ 26346150 w 26346150"/>
                <a:gd name="connsiteY83" fmla="*/ 3943350 h 25631775"/>
                <a:gd name="connsiteX84" fmla="*/ 25517475 w 26346150"/>
                <a:gd name="connsiteY84" fmla="*/ 3657600 h 25631775"/>
                <a:gd name="connsiteX85" fmla="*/ 26260425 w 26346150"/>
                <a:gd name="connsiteY85" fmla="*/ 1028700 h 25631775"/>
                <a:gd name="connsiteX86" fmla="*/ 25746075 w 26346150"/>
                <a:gd name="connsiteY86" fmla="*/ 57150 h 25631775"/>
                <a:gd name="connsiteX87" fmla="*/ 20745450 w 26346150"/>
                <a:gd name="connsiteY87" fmla="*/ 0 h 25631775"/>
                <a:gd name="connsiteX88" fmla="*/ 18659475 w 26346150"/>
                <a:gd name="connsiteY88" fmla="*/ 0 h 25631775"/>
                <a:gd name="connsiteX89" fmla="*/ 15716250 w 26346150"/>
                <a:gd name="connsiteY89" fmla="*/ 971550 h 25631775"/>
                <a:gd name="connsiteX90" fmla="*/ 9972675 w 26346150"/>
                <a:gd name="connsiteY90" fmla="*/ 4914900 h 25631775"/>
                <a:gd name="connsiteX91" fmla="*/ 4343400 w 26346150"/>
                <a:gd name="connsiteY91" fmla="*/ 8486775 h 25631775"/>
                <a:gd name="connsiteX92" fmla="*/ 400050 w 26346150"/>
                <a:gd name="connsiteY92" fmla="*/ 10658475 h 25631775"/>
                <a:gd name="connsiteX93" fmla="*/ 0 w 26346150"/>
                <a:gd name="connsiteY93" fmla="*/ 20202525 h 25631775"/>
                <a:gd name="connsiteX94" fmla="*/ 6915150 w 26346150"/>
                <a:gd name="connsiteY94" fmla="*/ 24803100 h 25631775"/>
                <a:gd name="connsiteX95" fmla="*/ 6943725 w 26346150"/>
                <a:gd name="connsiteY95" fmla="*/ 25117425 h 25631775"/>
                <a:gd name="connsiteX96" fmla="*/ 7543800 w 26346150"/>
                <a:gd name="connsiteY96" fmla="*/ 25631775 h 25631775"/>
                <a:gd name="connsiteX97" fmla="*/ 8715375 w 26346150"/>
                <a:gd name="connsiteY97" fmla="*/ 23717250 h 25631775"/>
                <a:gd name="connsiteX98" fmla="*/ 9857384 w 26346150"/>
                <a:gd name="connsiteY98" fmla="*/ 24540542 h 25631775"/>
                <a:gd name="connsiteX99" fmla="*/ 12089632 w 26346150"/>
                <a:gd name="connsiteY99" fmla="*/ 22740342 h 25631775"/>
                <a:gd name="connsiteX100" fmla="*/ 11297544 w 26346150"/>
                <a:gd name="connsiteY100" fmla="*/ 21732230 h 25631775"/>
                <a:gd name="connsiteX101" fmla="*/ 7943850 w 26346150"/>
                <a:gd name="connsiteY101" fmla="*/ 23260050 h 25631775"/>
                <a:gd name="connsiteX0" fmla="*/ 12953728 w 26346150"/>
                <a:gd name="connsiteY0" fmla="*/ 18923918 h 25631775"/>
                <a:gd name="connsiteX1" fmla="*/ 5457825 w 26346150"/>
                <a:gd name="connsiteY1" fmla="*/ 22259925 h 25631775"/>
                <a:gd name="connsiteX2" fmla="*/ 2714625 w 26346150"/>
                <a:gd name="connsiteY2" fmla="*/ 18659475 h 25631775"/>
                <a:gd name="connsiteX3" fmla="*/ 2057400 w 26346150"/>
                <a:gd name="connsiteY3" fmla="*/ 15287625 h 25631775"/>
                <a:gd name="connsiteX4" fmla="*/ 2486025 w 26346150"/>
                <a:gd name="connsiteY4" fmla="*/ 11830050 h 25631775"/>
                <a:gd name="connsiteX5" fmla="*/ 6029325 w 26346150"/>
                <a:gd name="connsiteY5" fmla="*/ 10544175 h 25631775"/>
                <a:gd name="connsiteX6" fmla="*/ 8258175 w 26346150"/>
                <a:gd name="connsiteY6" fmla="*/ 11915775 h 25631775"/>
                <a:gd name="connsiteX7" fmla="*/ 7829550 w 26346150"/>
                <a:gd name="connsiteY7" fmla="*/ 13344525 h 25631775"/>
                <a:gd name="connsiteX8" fmla="*/ 8543925 w 26346150"/>
                <a:gd name="connsiteY8" fmla="*/ 13487400 h 25631775"/>
                <a:gd name="connsiteX9" fmla="*/ 8715375 w 26346150"/>
                <a:gd name="connsiteY9" fmla="*/ 12744450 h 25631775"/>
                <a:gd name="connsiteX10" fmla="*/ 9144000 w 26346150"/>
                <a:gd name="connsiteY10" fmla="*/ 12887325 h 25631775"/>
                <a:gd name="connsiteX11" fmla="*/ 9286875 w 26346150"/>
                <a:gd name="connsiteY11" fmla="*/ 12172950 h 25631775"/>
                <a:gd name="connsiteX12" fmla="*/ 10487025 w 26346150"/>
                <a:gd name="connsiteY12" fmla="*/ 12715875 h 25631775"/>
                <a:gd name="connsiteX13" fmla="*/ 11029950 w 26346150"/>
                <a:gd name="connsiteY13" fmla="*/ 12087225 h 25631775"/>
                <a:gd name="connsiteX14" fmla="*/ 11887200 w 26346150"/>
                <a:gd name="connsiteY14" fmla="*/ 11830050 h 25631775"/>
                <a:gd name="connsiteX15" fmla="*/ 12287250 w 26346150"/>
                <a:gd name="connsiteY15" fmla="*/ 11544300 h 25631775"/>
                <a:gd name="connsiteX16" fmla="*/ 12401550 w 26346150"/>
                <a:gd name="connsiteY16" fmla="*/ 10915650 h 25631775"/>
                <a:gd name="connsiteX17" fmla="*/ 13258800 w 26346150"/>
                <a:gd name="connsiteY17" fmla="*/ 11287125 h 25631775"/>
                <a:gd name="connsiteX18" fmla="*/ 13144500 w 26346150"/>
                <a:gd name="connsiteY18" fmla="*/ 11687175 h 25631775"/>
                <a:gd name="connsiteX19" fmla="*/ 13258800 w 26346150"/>
                <a:gd name="connsiteY19" fmla="*/ 12058650 h 25631775"/>
                <a:gd name="connsiteX20" fmla="*/ 13115925 w 26346150"/>
                <a:gd name="connsiteY20" fmla="*/ 12744450 h 25631775"/>
                <a:gd name="connsiteX21" fmla="*/ 14859000 w 26346150"/>
                <a:gd name="connsiteY21" fmla="*/ 13801725 h 25631775"/>
                <a:gd name="connsiteX22" fmla="*/ 15316200 w 26346150"/>
                <a:gd name="connsiteY22" fmla="*/ 13201650 h 25631775"/>
                <a:gd name="connsiteX23" fmla="*/ 15773400 w 26346150"/>
                <a:gd name="connsiteY23" fmla="*/ 11972925 h 25631775"/>
                <a:gd name="connsiteX24" fmla="*/ 17230725 w 26346150"/>
                <a:gd name="connsiteY24" fmla="*/ 10487025 h 25631775"/>
                <a:gd name="connsiteX25" fmla="*/ 18602325 w 26346150"/>
                <a:gd name="connsiteY25" fmla="*/ 8629650 h 25631775"/>
                <a:gd name="connsiteX26" fmla="*/ 17687925 w 26346150"/>
                <a:gd name="connsiteY26" fmla="*/ 8172450 h 25631775"/>
                <a:gd name="connsiteX27" fmla="*/ 18202275 w 26346150"/>
                <a:gd name="connsiteY27" fmla="*/ 7429500 h 25631775"/>
                <a:gd name="connsiteX28" fmla="*/ 15430500 w 26346150"/>
                <a:gd name="connsiteY28" fmla="*/ 7029450 h 25631775"/>
                <a:gd name="connsiteX29" fmla="*/ 15059025 w 26346150"/>
                <a:gd name="connsiteY29" fmla="*/ 8143875 h 25631775"/>
                <a:gd name="connsiteX30" fmla="*/ 14144625 w 26346150"/>
                <a:gd name="connsiteY30" fmla="*/ 7800975 h 25631775"/>
                <a:gd name="connsiteX31" fmla="*/ 14087475 w 26346150"/>
                <a:gd name="connsiteY31" fmla="*/ 8629650 h 25631775"/>
                <a:gd name="connsiteX32" fmla="*/ 14687550 w 26346150"/>
                <a:gd name="connsiteY32" fmla="*/ 8772525 h 25631775"/>
                <a:gd name="connsiteX33" fmla="*/ 14973300 w 26346150"/>
                <a:gd name="connsiteY33" fmla="*/ 8543925 h 25631775"/>
                <a:gd name="connsiteX34" fmla="*/ 15859125 w 26346150"/>
                <a:gd name="connsiteY34" fmla="*/ 8829675 h 25631775"/>
                <a:gd name="connsiteX35" fmla="*/ 15344775 w 26346150"/>
                <a:gd name="connsiteY35" fmla="*/ 9972675 h 25631775"/>
                <a:gd name="connsiteX36" fmla="*/ 13258800 w 26346150"/>
                <a:gd name="connsiteY36" fmla="*/ 8829675 h 25631775"/>
                <a:gd name="connsiteX37" fmla="*/ 12915900 w 26346150"/>
                <a:gd name="connsiteY37" fmla="*/ 9201150 h 25631775"/>
                <a:gd name="connsiteX38" fmla="*/ 12687300 w 26346150"/>
                <a:gd name="connsiteY38" fmla="*/ 8601075 h 25631775"/>
                <a:gd name="connsiteX39" fmla="*/ 11972925 w 26346150"/>
                <a:gd name="connsiteY39" fmla="*/ 8772525 h 25631775"/>
                <a:gd name="connsiteX40" fmla="*/ 11458575 w 26346150"/>
                <a:gd name="connsiteY40" fmla="*/ 6515100 h 25631775"/>
                <a:gd name="connsiteX41" fmla="*/ 12201525 w 26346150"/>
                <a:gd name="connsiteY41" fmla="*/ 6657975 h 25631775"/>
                <a:gd name="connsiteX42" fmla="*/ 12344400 w 26346150"/>
                <a:gd name="connsiteY42" fmla="*/ 5972175 h 25631775"/>
                <a:gd name="connsiteX43" fmla="*/ 11687175 w 26346150"/>
                <a:gd name="connsiteY43" fmla="*/ 5772150 h 25631775"/>
                <a:gd name="connsiteX44" fmla="*/ 16087725 w 26346150"/>
                <a:gd name="connsiteY44" fmla="*/ 4371975 h 25631775"/>
                <a:gd name="connsiteX45" fmla="*/ 19088100 w 26346150"/>
                <a:gd name="connsiteY45" fmla="*/ 4343400 h 25631775"/>
                <a:gd name="connsiteX46" fmla="*/ 21231225 w 26346150"/>
                <a:gd name="connsiteY46" fmla="*/ 4943475 h 25631775"/>
                <a:gd name="connsiteX47" fmla="*/ 21374100 w 26346150"/>
                <a:gd name="connsiteY47" fmla="*/ 4400550 h 25631775"/>
                <a:gd name="connsiteX48" fmla="*/ 21717000 w 26346150"/>
                <a:gd name="connsiteY48" fmla="*/ 4543425 h 25631775"/>
                <a:gd name="connsiteX49" fmla="*/ 21974175 w 26346150"/>
                <a:gd name="connsiteY49" fmla="*/ 3543300 h 25631775"/>
                <a:gd name="connsiteX50" fmla="*/ 20688300 w 26346150"/>
                <a:gd name="connsiteY50" fmla="*/ 3200400 h 25631775"/>
                <a:gd name="connsiteX51" fmla="*/ 20974050 w 26346150"/>
                <a:gd name="connsiteY51" fmla="*/ 2571750 h 25631775"/>
                <a:gd name="connsiteX52" fmla="*/ 19516725 w 26346150"/>
                <a:gd name="connsiteY52" fmla="*/ 2000250 h 25631775"/>
                <a:gd name="connsiteX53" fmla="*/ 20259675 w 26346150"/>
                <a:gd name="connsiteY53" fmla="*/ 142875 h 25631775"/>
                <a:gd name="connsiteX54" fmla="*/ 21316950 w 26346150"/>
                <a:gd name="connsiteY54" fmla="*/ 142875 h 25631775"/>
                <a:gd name="connsiteX55" fmla="*/ 21031200 w 26346150"/>
                <a:gd name="connsiteY55" fmla="*/ 1743075 h 25631775"/>
                <a:gd name="connsiteX56" fmla="*/ 21488400 w 26346150"/>
                <a:gd name="connsiteY56" fmla="*/ 1857375 h 25631775"/>
                <a:gd name="connsiteX57" fmla="*/ 21574125 w 26346150"/>
                <a:gd name="connsiteY57" fmla="*/ 1371600 h 25631775"/>
                <a:gd name="connsiteX58" fmla="*/ 22088475 w 26346150"/>
                <a:gd name="connsiteY58" fmla="*/ 1600200 h 25631775"/>
                <a:gd name="connsiteX59" fmla="*/ 22345650 w 26346150"/>
                <a:gd name="connsiteY59" fmla="*/ 428625 h 25631775"/>
                <a:gd name="connsiteX60" fmla="*/ 24088725 w 26346150"/>
                <a:gd name="connsiteY60" fmla="*/ 1000125 h 25631775"/>
                <a:gd name="connsiteX61" fmla="*/ 23945850 w 26346150"/>
                <a:gd name="connsiteY61" fmla="*/ 1571625 h 25631775"/>
                <a:gd name="connsiteX62" fmla="*/ 24088725 w 26346150"/>
                <a:gd name="connsiteY62" fmla="*/ 2314575 h 25631775"/>
                <a:gd name="connsiteX63" fmla="*/ 23802975 w 26346150"/>
                <a:gd name="connsiteY63" fmla="*/ 3086100 h 25631775"/>
                <a:gd name="connsiteX64" fmla="*/ 23345775 w 26346150"/>
                <a:gd name="connsiteY64" fmla="*/ 3371850 h 25631775"/>
                <a:gd name="connsiteX65" fmla="*/ 22602825 w 26346150"/>
                <a:gd name="connsiteY65" fmla="*/ 4686300 h 25631775"/>
                <a:gd name="connsiteX66" fmla="*/ 22317075 w 26346150"/>
                <a:gd name="connsiteY66" fmla="*/ 5114925 h 25631775"/>
                <a:gd name="connsiteX67" fmla="*/ 22259925 w 26346150"/>
                <a:gd name="connsiteY67" fmla="*/ 5915025 h 25631775"/>
                <a:gd name="connsiteX68" fmla="*/ 21659850 w 26346150"/>
                <a:gd name="connsiteY68" fmla="*/ 5886450 h 25631775"/>
                <a:gd name="connsiteX69" fmla="*/ 21917025 w 26346150"/>
                <a:gd name="connsiteY69" fmla="*/ 6343650 h 25631775"/>
                <a:gd name="connsiteX70" fmla="*/ 22202775 w 26346150"/>
                <a:gd name="connsiteY70" fmla="*/ 6115050 h 25631775"/>
                <a:gd name="connsiteX71" fmla="*/ 22459950 w 26346150"/>
                <a:gd name="connsiteY71" fmla="*/ 6429375 h 25631775"/>
                <a:gd name="connsiteX72" fmla="*/ 22259925 w 26346150"/>
                <a:gd name="connsiteY72" fmla="*/ 6572250 h 25631775"/>
                <a:gd name="connsiteX73" fmla="*/ 22974300 w 26346150"/>
                <a:gd name="connsiteY73" fmla="*/ 7400925 h 25631775"/>
                <a:gd name="connsiteX74" fmla="*/ 23031450 w 26346150"/>
                <a:gd name="connsiteY74" fmla="*/ 7286625 h 25631775"/>
                <a:gd name="connsiteX75" fmla="*/ 22802850 w 26346150"/>
                <a:gd name="connsiteY75" fmla="*/ 6629400 h 25631775"/>
                <a:gd name="connsiteX76" fmla="*/ 23317200 w 26346150"/>
                <a:gd name="connsiteY76" fmla="*/ 6257925 h 25631775"/>
                <a:gd name="connsiteX77" fmla="*/ 24403050 w 26346150"/>
                <a:gd name="connsiteY77" fmla="*/ 4914900 h 25631775"/>
                <a:gd name="connsiteX78" fmla="*/ 24831675 w 26346150"/>
                <a:gd name="connsiteY78" fmla="*/ 5200650 h 25631775"/>
                <a:gd name="connsiteX79" fmla="*/ 25060275 w 26346150"/>
                <a:gd name="connsiteY79" fmla="*/ 4886325 h 25631775"/>
                <a:gd name="connsiteX80" fmla="*/ 25060275 w 26346150"/>
                <a:gd name="connsiteY80" fmla="*/ 4686300 h 25631775"/>
                <a:gd name="connsiteX81" fmla="*/ 25231725 w 26346150"/>
                <a:gd name="connsiteY81" fmla="*/ 4143375 h 25631775"/>
                <a:gd name="connsiteX82" fmla="*/ 26003250 w 26346150"/>
                <a:gd name="connsiteY82" fmla="*/ 4543425 h 25631775"/>
                <a:gd name="connsiteX83" fmla="*/ 26346150 w 26346150"/>
                <a:gd name="connsiteY83" fmla="*/ 3943350 h 25631775"/>
                <a:gd name="connsiteX84" fmla="*/ 25517475 w 26346150"/>
                <a:gd name="connsiteY84" fmla="*/ 3657600 h 25631775"/>
                <a:gd name="connsiteX85" fmla="*/ 26260425 w 26346150"/>
                <a:gd name="connsiteY85" fmla="*/ 1028700 h 25631775"/>
                <a:gd name="connsiteX86" fmla="*/ 25746075 w 26346150"/>
                <a:gd name="connsiteY86" fmla="*/ 57150 h 25631775"/>
                <a:gd name="connsiteX87" fmla="*/ 20745450 w 26346150"/>
                <a:gd name="connsiteY87" fmla="*/ 0 h 25631775"/>
                <a:gd name="connsiteX88" fmla="*/ 18659475 w 26346150"/>
                <a:gd name="connsiteY88" fmla="*/ 0 h 25631775"/>
                <a:gd name="connsiteX89" fmla="*/ 15716250 w 26346150"/>
                <a:gd name="connsiteY89" fmla="*/ 971550 h 25631775"/>
                <a:gd name="connsiteX90" fmla="*/ 9972675 w 26346150"/>
                <a:gd name="connsiteY90" fmla="*/ 4914900 h 25631775"/>
                <a:gd name="connsiteX91" fmla="*/ 4343400 w 26346150"/>
                <a:gd name="connsiteY91" fmla="*/ 8486775 h 25631775"/>
                <a:gd name="connsiteX92" fmla="*/ 400050 w 26346150"/>
                <a:gd name="connsiteY92" fmla="*/ 10658475 h 25631775"/>
                <a:gd name="connsiteX93" fmla="*/ 0 w 26346150"/>
                <a:gd name="connsiteY93" fmla="*/ 20202525 h 25631775"/>
                <a:gd name="connsiteX94" fmla="*/ 6915150 w 26346150"/>
                <a:gd name="connsiteY94" fmla="*/ 24803100 h 25631775"/>
                <a:gd name="connsiteX95" fmla="*/ 6943725 w 26346150"/>
                <a:gd name="connsiteY95" fmla="*/ 25117425 h 25631775"/>
                <a:gd name="connsiteX96" fmla="*/ 7543800 w 26346150"/>
                <a:gd name="connsiteY96" fmla="*/ 25631775 h 25631775"/>
                <a:gd name="connsiteX97" fmla="*/ 8715375 w 26346150"/>
                <a:gd name="connsiteY97" fmla="*/ 23717250 h 25631775"/>
                <a:gd name="connsiteX98" fmla="*/ 9857384 w 26346150"/>
                <a:gd name="connsiteY98" fmla="*/ 24540542 h 25631775"/>
                <a:gd name="connsiteX99" fmla="*/ 12089632 w 26346150"/>
                <a:gd name="connsiteY99" fmla="*/ 22740342 h 25631775"/>
                <a:gd name="connsiteX100" fmla="*/ 11297544 w 26346150"/>
                <a:gd name="connsiteY100" fmla="*/ 21732230 h 25631775"/>
                <a:gd name="connsiteX101" fmla="*/ 12953728 w 26346150"/>
                <a:gd name="connsiteY101" fmla="*/ 18923918 h 25631775"/>
                <a:gd name="connsiteX0" fmla="*/ 12953728 w 26346150"/>
                <a:gd name="connsiteY0" fmla="*/ 18923918 h 25631775"/>
                <a:gd name="connsiteX1" fmla="*/ 12161640 w 26346150"/>
                <a:gd name="connsiteY1" fmla="*/ 17915806 h 25631775"/>
                <a:gd name="connsiteX2" fmla="*/ 5457825 w 26346150"/>
                <a:gd name="connsiteY2" fmla="*/ 22259925 h 25631775"/>
                <a:gd name="connsiteX3" fmla="*/ 2714625 w 26346150"/>
                <a:gd name="connsiteY3" fmla="*/ 18659475 h 25631775"/>
                <a:gd name="connsiteX4" fmla="*/ 2057400 w 26346150"/>
                <a:gd name="connsiteY4" fmla="*/ 15287625 h 25631775"/>
                <a:gd name="connsiteX5" fmla="*/ 2486025 w 26346150"/>
                <a:gd name="connsiteY5" fmla="*/ 11830050 h 25631775"/>
                <a:gd name="connsiteX6" fmla="*/ 6029325 w 26346150"/>
                <a:gd name="connsiteY6" fmla="*/ 10544175 h 25631775"/>
                <a:gd name="connsiteX7" fmla="*/ 8258175 w 26346150"/>
                <a:gd name="connsiteY7" fmla="*/ 11915775 h 25631775"/>
                <a:gd name="connsiteX8" fmla="*/ 7829550 w 26346150"/>
                <a:gd name="connsiteY8" fmla="*/ 13344525 h 25631775"/>
                <a:gd name="connsiteX9" fmla="*/ 8543925 w 26346150"/>
                <a:gd name="connsiteY9" fmla="*/ 13487400 h 25631775"/>
                <a:gd name="connsiteX10" fmla="*/ 8715375 w 26346150"/>
                <a:gd name="connsiteY10" fmla="*/ 12744450 h 25631775"/>
                <a:gd name="connsiteX11" fmla="*/ 9144000 w 26346150"/>
                <a:gd name="connsiteY11" fmla="*/ 12887325 h 25631775"/>
                <a:gd name="connsiteX12" fmla="*/ 9286875 w 26346150"/>
                <a:gd name="connsiteY12" fmla="*/ 12172950 h 25631775"/>
                <a:gd name="connsiteX13" fmla="*/ 10487025 w 26346150"/>
                <a:gd name="connsiteY13" fmla="*/ 12715875 h 25631775"/>
                <a:gd name="connsiteX14" fmla="*/ 11029950 w 26346150"/>
                <a:gd name="connsiteY14" fmla="*/ 12087225 h 25631775"/>
                <a:gd name="connsiteX15" fmla="*/ 11887200 w 26346150"/>
                <a:gd name="connsiteY15" fmla="*/ 11830050 h 25631775"/>
                <a:gd name="connsiteX16" fmla="*/ 12287250 w 26346150"/>
                <a:gd name="connsiteY16" fmla="*/ 11544300 h 25631775"/>
                <a:gd name="connsiteX17" fmla="*/ 12401550 w 26346150"/>
                <a:gd name="connsiteY17" fmla="*/ 10915650 h 25631775"/>
                <a:gd name="connsiteX18" fmla="*/ 13258800 w 26346150"/>
                <a:gd name="connsiteY18" fmla="*/ 11287125 h 25631775"/>
                <a:gd name="connsiteX19" fmla="*/ 13144500 w 26346150"/>
                <a:gd name="connsiteY19" fmla="*/ 11687175 h 25631775"/>
                <a:gd name="connsiteX20" fmla="*/ 13258800 w 26346150"/>
                <a:gd name="connsiteY20" fmla="*/ 12058650 h 25631775"/>
                <a:gd name="connsiteX21" fmla="*/ 13115925 w 26346150"/>
                <a:gd name="connsiteY21" fmla="*/ 12744450 h 25631775"/>
                <a:gd name="connsiteX22" fmla="*/ 14859000 w 26346150"/>
                <a:gd name="connsiteY22" fmla="*/ 13801725 h 25631775"/>
                <a:gd name="connsiteX23" fmla="*/ 15316200 w 26346150"/>
                <a:gd name="connsiteY23" fmla="*/ 13201650 h 25631775"/>
                <a:gd name="connsiteX24" fmla="*/ 15773400 w 26346150"/>
                <a:gd name="connsiteY24" fmla="*/ 11972925 h 25631775"/>
                <a:gd name="connsiteX25" fmla="*/ 17230725 w 26346150"/>
                <a:gd name="connsiteY25" fmla="*/ 10487025 h 25631775"/>
                <a:gd name="connsiteX26" fmla="*/ 18602325 w 26346150"/>
                <a:gd name="connsiteY26" fmla="*/ 8629650 h 25631775"/>
                <a:gd name="connsiteX27" fmla="*/ 17687925 w 26346150"/>
                <a:gd name="connsiteY27" fmla="*/ 8172450 h 25631775"/>
                <a:gd name="connsiteX28" fmla="*/ 18202275 w 26346150"/>
                <a:gd name="connsiteY28" fmla="*/ 7429500 h 25631775"/>
                <a:gd name="connsiteX29" fmla="*/ 15430500 w 26346150"/>
                <a:gd name="connsiteY29" fmla="*/ 7029450 h 25631775"/>
                <a:gd name="connsiteX30" fmla="*/ 15059025 w 26346150"/>
                <a:gd name="connsiteY30" fmla="*/ 8143875 h 25631775"/>
                <a:gd name="connsiteX31" fmla="*/ 14144625 w 26346150"/>
                <a:gd name="connsiteY31" fmla="*/ 7800975 h 25631775"/>
                <a:gd name="connsiteX32" fmla="*/ 14087475 w 26346150"/>
                <a:gd name="connsiteY32" fmla="*/ 8629650 h 25631775"/>
                <a:gd name="connsiteX33" fmla="*/ 14687550 w 26346150"/>
                <a:gd name="connsiteY33" fmla="*/ 8772525 h 25631775"/>
                <a:gd name="connsiteX34" fmla="*/ 14973300 w 26346150"/>
                <a:gd name="connsiteY34" fmla="*/ 8543925 h 25631775"/>
                <a:gd name="connsiteX35" fmla="*/ 15859125 w 26346150"/>
                <a:gd name="connsiteY35" fmla="*/ 8829675 h 25631775"/>
                <a:gd name="connsiteX36" fmla="*/ 15344775 w 26346150"/>
                <a:gd name="connsiteY36" fmla="*/ 9972675 h 25631775"/>
                <a:gd name="connsiteX37" fmla="*/ 13258800 w 26346150"/>
                <a:gd name="connsiteY37" fmla="*/ 8829675 h 25631775"/>
                <a:gd name="connsiteX38" fmla="*/ 12915900 w 26346150"/>
                <a:gd name="connsiteY38" fmla="*/ 9201150 h 25631775"/>
                <a:gd name="connsiteX39" fmla="*/ 12687300 w 26346150"/>
                <a:gd name="connsiteY39" fmla="*/ 8601075 h 25631775"/>
                <a:gd name="connsiteX40" fmla="*/ 11972925 w 26346150"/>
                <a:gd name="connsiteY40" fmla="*/ 8772525 h 25631775"/>
                <a:gd name="connsiteX41" fmla="*/ 11458575 w 26346150"/>
                <a:gd name="connsiteY41" fmla="*/ 6515100 h 25631775"/>
                <a:gd name="connsiteX42" fmla="*/ 12201525 w 26346150"/>
                <a:gd name="connsiteY42" fmla="*/ 6657975 h 25631775"/>
                <a:gd name="connsiteX43" fmla="*/ 12344400 w 26346150"/>
                <a:gd name="connsiteY43" fmla="*/ 5972175 h 25631775"/>
                <a:gd name="connsiteX44" fmla="*/ 11687175 w 26346150"/>
                <a:gd name="connsiteY44" fmla="*/ 5772150 h 25631775"/>
                <a:gd name="connsiteX45" fmla="*/ 16087725 w 26346150"/>
                <a:gd name="connsiteY45" fmla="*/ 4371975 h 25631775"/>
                <a:gd name="connsiteX46" fmla="*/ 19088100 w 26346150"/>
                <a:gd name="connsiteY46" fmla="*/ 4343400 h 25631775"/>
                <a:gd name="connsiteX47" fmla="*/ 21231225 w 26346150"/>
                <a:gd name="connsiteY47" fmla="*/ 4943475 h 25631775"/>
                <a:gd name="connsiteX48" fmla="*/ 21374100 w 26346150"/>
                <a:gd name="connsiteY48" fmla="*/ 4400550 h 25631775"/>
                <a:gd name="connsiteX49" fmla="*/ 21717000 w 26346150"/>
                <a:gd name="connsiteY49" fmla="*/ 4543425 h 25631775"/>
                <a:gd name="connsiteX50" fmla="*/ 21974175 w 26346150"/>
                <a:gd name="connsiteY50" fmla="*/ 3543300 h 25631775"/>
                <a:gd name="connsiteX51" fmla="*/ 20688300 w 26346150"/>
                <a:gd name="connsiteY51" fmla="*/ 3200400 h 25631775"/>
                <a:gd name="connsiteX52" fmla="*/ 20974050 w 26346150"/>
                <a:gd name="connsiteY52" fmla="*/ 2571750 h 25631775"/>
                <a:gd name="connsiteX53" fmla="*/ 19516725 w 26346150"/>
                <a:gd name="connsiteY53" fmla="*/ 2000250 h 25631775"/>
                <a:gd name="connsiteX54" fmla="*/ 20259675 w 26346150"/>
                <a:gd name="connsiteY54" fmla="*/ 142875 h 25631775"/>
                <a:gd name="connsiteX55" fmla="*/ 21316950 w 26346150"/>
                <a:gd name="connsiteY55" fmla="*/ 142875 h 25631775"/>
                <a:gd name="connsiteX56" fmla="*/ 21031200 w 26346150"/>
                <a:gd name="connsiteY56" fmla="*/ 1743075 h 25631775"/>
                <a:gd name="connsiteX57" fmla="*/ 21488400 w 26346150"/>
                <a:gd name="connsiteY57" fmla="*/ 1857375 h 25631775"/>
                <a:gd name="connsiteX58" fmla="*/ 21574125 w 26346150"/>
                <a:gd name="connsiteY58" fmla="*/ 1371600 h 25631775"/>
                <a:gd name="connsiteX59" fmla="*/ 22088475 w 26346150"/>
                <a:gd name="connsiteY59" fmla="*/ 1600200 h 25631775"/>
                <a:gd name="connsiteX60" fmla="*/ 22345650 w 26346150"/>
                <a:gd name="connsiteY60" fmla="*/ 428625 h 25631775"/>
                <a:gd name="connsiteX61" fmla="*/ 24088725 w 26346150"/>
                <a:gd name="connsiteY61" fmla="*/ 1000125 h 25631775"/>
                <a:gd name="connsiteX62" fmla="*/ 23945850 w 26346150"/>
                <a:gd name="connsiteY62" fmla="*/ 1571625 h 25631775"/>
                <a:gd name="connsiteX63" fmla="*/ 24088725 w 26346150"/>
                <a:gd name="connsiteY63" fmla="*/ 2314575 h 25631775"/>
                <a:gd name="connsiteX64" fmla="*/ 23802975 w 26346150"/>
                <a:gd name="connsiteY64" fmla="*/ 3086100 h 25631775"/>
                <a:gd name="connsiteX65" fmla="*/ 23345775 w 26346150"/>
                <a:gd name="connsiteY65" fmla="*/ 3371850 h 25631775"/>
                <a:gd name="connsiteX66" fmla="*/ 22602825 w 26346150"/>
                <a:gd name="connsiteY66" fmla="*/ 4686300 h 25631775"/>
                <a:gd name="connsiteX67" fmla="*/ 22317075 w 26346150"/>
                <a:gd name="connsiteY67" fmla="*/ 5114925 h 25631775"/>
                <a:gd name="connsiteX68" fmla="*/ 22259925 w 26346150"/>
                <a:gd name="connsiteY68" fmla="*/ 5915025 h 25631775"/>
                <a:gd name="connsiteX69" fmla="*/ 21659850 w 26346150"/>
                <a:gd name="connsiteY69" fmla="*/ 5886450 h 25631775"/>
                <a:gd name="connsiteX70" fmla="*/ 21917025 w 26346150"/>
                <a:gd name="connsiteY70" fmla="*/ 6343650 h 25631775"/>
                <a:gd name="connsiteX71" fmla="*/ 22202775 w 26346150"/>
                <a:gd name="connsiteY71" fmla="*/ 6115050 h 25631775"/>
                <a:gd name="connsiteX72" fmla="*/ 22459950 w 26346150"/>
                <a:gd name="connsiteY72" fmla="*/ 6429375 h 25631775"/>
                <a:gd name="connsiteX73" fmla="*/ 22259925 w 26346150"/>
                <a:gd name="connsiteY73" fmla="*/ 6572250 h 25631775"/>
                <a:gd name="connsiteX74" fmla="*/ 22974300 w 26346150"/>
                <a:gd name="connsiteY74" fmla="*/ 7400925 h 25631775"/>
                <a:gd name="connsiteX75" fmla="*/ 23031450 w 26346150"/>
                <a:gd name="connsiteY75" fmla="*/ 7286625 h 25631775"/>
                <a:gd name="connsiteX76" fmla="*/ 22802850 w 26346150"/>
                <a:gd name="connsiteY76" fmla="*/ 6629400 h 25631775"/>
                <a:gd name="connsiteX77" fmla="*/ 23317200 w 26346150"/>
                <a:gd name="connsiteY77" fmla="*/ 6257925 h 25631775"/>
                <a:gd name="connsiteX78" fmla="*/ 24403050 w 26346150"/>
                <a:gd name="connsiteY78" fmla="*/ 4914900 h 25631775"/>
                <a:gd name="connsiteX79" fmla="*/ 24831675 w 26346150"/>
                <a:gd name="connsiteY79" fmla="*/ 5200650 h 25631775"/>
                <a:gd name="connsiteX80" fmla="*/ 25060275 w 26346150"/>
                <a:gd name="connsiteY80" fmla="*/ 4886325 h 25631775"/>
                <a:gd name="connsiteX81" fmla="*/ 25060275 w 26346150"/>
                <a:gd name="connsiteY81" fmla="*/ 4686300 h 25631775"/>
                <a:gd name="connsiteX82" fmla="*/ 25231725 w 26346150"/>
                <a:gd name="connsiteY82" fmla="*/ 4143375 h 25631775"/>
                <a:gd name="connsiteX83" fmla="*/ 26003250 w 26346150"/>
                <a:gd name="connsiteY83" fmla="*/ 4543425 h 25631775"/>
                <a:gd name="connsiteX84" fmla="*/ 26346150 w 26346150"/>
                <a:gd name="connsiteY84" fmla="*/ 3943350 h 25631775"/>
                <a:gd name="connsiteX85" fmla="*/ 25517475 w 26346150"/>
                <a:gd name="connsiteY85" fmla="*/ 3657600 h 25631775"/>
                <a:gd name="connsiteX86" fmla="*/ 26260425 w 26346150"/>
                <a:gd name="connsiteY86" fmla="*/ 1028700 h 25631775"/>
                <a:gd name="connsiteX87" fmla="*/ 25746075 w 26346150"/>
                <a:gd name="connsiteY87" fmla="*/ 57150 h 25631775"/>
                <a:gd name="connsiteX88" fmla="*/ 20745450 w 26346150"/>
                <a:gd name="connsiteY88" fmla="*/ 0 h 25631775"/>
                <a:gd name="connsiteX89" fmla="*/ 18659475 w 26346150"/>
                <a:gd name="connsiteY89" fmla="*/ 0 h 25631775"/>
                <a:gd name="connsiteX90" fmla="*/ 15716250 w 26346150"/>
                <a:gd name="connsiteY90" fmla="*/ 971550 h 25631775"/>
                <a:gd name="connsiteX91" fmla="*/ 9972675 w 26346150"/>
                <a:gd name="connsiteY91" fmla="*/ 4914900 h 25631775"/>
                <a:gd name="connsiteX92" fmla="*/ 4343400 w 26346150"/>
                <a:gd name="connsiteY92" fmla="*/ 8486775 h 25631775"/>
                <a:gd name="connsiteX93" fmla="*/ 400050 w 26346150"/>
                <a:gd name="connsiteY93" fmla="*/ 10658475 h 25631775"/>
                <a:gd name="connsiteX94" fmla="*/ 0 w 26346150"/>
                <a:gd name="connsiteY94" fmla="*/ 20202525 h 25631775"/>
                <a:gd name="connsiteX95" fmla="*/ 6915150 w 26346150"/>
                <a:gd name="connsiteY95" fmla="*/ 24803100 h 25631775"/>
                <a:gd name="connsiteX96" fmla="*/ 6943725 w 26346150"/>
                <a:gd name="connsiteY96" fmla="*/ 25117425 h 25631775"/>
                <a:gd name="connsiteX97" fmla="*/ 7543800 w 26346150"/>
                <a:gd name="connsiteY97" fmla="*/ 25631775 h 25631775"/>
                <a:gd name="connsiteX98" fmla="*/ 8715375 w 26346150"/>
                <a:gd name="connsiteY98" fmla="*/ 23717250 h 25631775"/>
                <a:gd name="connsiteX99" fmla="*/ 9857384 w 26346150"/>
                <a:gd name="connsiteY99" fmla="*/ 24540542 h 25631775"/>
                <a:gd name="connsiteX100" fmla="*/ 12089632 w 26346150"/>
                <a:gd name="connsiteY100" fmla="*/ 22740342 h 25631775"/>
                <a:gd name="connsiteX101" fmla="*/ 11297544 w 26346150"/>
                <a:gd name="connsiteY101" fmla="*/ 21732230 h 25631775"/>
                <a:gd name="connsiteX102" fmla="*/ 12953728 w 26346150"/>
                <a:gd name="connsiteY102" fmla="*/ 18923918 h 25631775"/>
                <a:gd name="connsiteX0" fmla="*/ 12953728 w 26346150"/>
                <a:gd name="connsiteY0" fmla="*/ 18923918 h 25631775"/>
                <a:gd name="connsiteX1" fmla="*/ 12161640 w 26346150"/>
                <a:gd name="connsiteY1" fmla="*/ 17915806 h 25631775"/>
                <a:gd name="connsiteX2" fmla="*/ 9857384 w 26346150"/>
                <a:gd name="connsiteY2" fmla="*/ 19067934 h 25631775"/>
                <a:gd name="connsiteX3" fmla="*/ 5457825 w 26346150"/>
                <a:gd name="connsiteY3" fmla="*/ 22259925 h 25631775"/>
                <a:gd name="connsiteX4" fmla="*/ 2714625 w 26346150"/>
                <a:gd name="connsiteY4" fmla="*/ 18659475 h 25631775"/>
                <a:gd name="connsiteX5" fmla="*/ 2057400 w 26346150"/>
                <a:gd name="connsiteY5" fmla="*/ 15287625 h 25631775"/>
                <a:gd name="connsiteX6" fmla="*/ 2486025 w 26346150"/>
                <a:gd name="connsiteY6" fmla="*/ 11830050 h 25631775"/>
                <a:gd name="connsiteX7" fmla="*/ 6029325 w 26346150"/>
                <a:gd name="connsiteY7" fmla="*/ 10544175 h 25631775"/>
                <a:gd name="connsiteX8" fmla="*/ 8258175 w 26346150"/>
                <a:gd name="connsiteY8" fmla="*/ 11915775 h 25631775"/>
                <a:gd name="connsiteX9" fmla="*/ 7829550 w 26346150"/>
                <a:gd name="connsiteY9" fmla="*/ 13344525 h 25631775"/>
                <a:gd name="connsiteX10" fmla="*/ 8543925 w 26346150"/>
                <a:gd name="connsiteY10" fmla="*/ 13487400 h 25631775"/>
                <a:gd name="connsiteX11" fmla="*/ 8715375 w 26346150"/>
                <a:gd name="connsiteY11" fmla="*/ 12744450 h 25631775"/>
                <a:gd name="connsiteX12" fmla="*/ 9144000 w 26346150"/>
                <a:gd name="connsiteY12" fmla="*/ 12887325 h 25631775"/>
                <a:gd name="connsiteX13" fmla="*/ 9286875 w 26346150"/>
                <a:gd name="connsiteY13" fmla="*/ 12172950 h 25631775"/>
                <a:gd name="connsiteX14" fmla="*/ 10487025 w 26346150"/>
                <a:gd name="connsiteY14" fmla="*/ 12715875 h 25631775"/>
                <a:gd name="connsiteX15" fmla="*/ 11029950 w 26346150"/>
                <a:gd name="connsiteY15" fmla="*/ 12087225 h 25631775"/>
                <a:gd name="connsiteX16" fmla="*/ 11887200 w 26346150"/>
                <a:gd name="connsiteY16" fmla="*/ 11830050 h 25631775"/>
                <a:gd name="connsiteX17" fmla="*/ 12287250 w 26346150"/>
                <a:gd name="connsiteY17" fmla="*/ 11544300 h 25631775"/>
                <a:gd name="connsiteX18" fmla="*/ 12401550 w 26346150"/>
                <a:gd name="connsiteY18" fmla="*/ 10915650 h 25631775"/>
                <a:gd name="connsiteX19" fmla="*/ 13258800 w 26346150"/>
                <a:gd name="connsiteY19" fmla="*/ 11287125 h 25631775"/>
                <a:gd name="connsiteX20" fmla="*/ 13144500 w 26346150"/>
                <a:gd name="connsiteY20" fmla="*/ 11687175 h 25631775"/>
                <a:gd name="connsiteX21" fmla="*/ 13258800 w 26346150"/>
                <a:gd name="connsiteY21" fmla="*/ 12058650 h 25631775"/>
                <a:gd name="connsiteX22" fmla="*/ 13115925 w 26346150"/>
                <a:gd name="connsiteY22" fmla="*/ 12744450 h 25631775"/>
                <a:gd name="connsiteX23" fmla="*/ 14859000 w 26346150"/>
                <a:gd name="connsiteY23" fmla="*/ 13801725 h 25631775"/>
                <a:gd name="connsiteX24" fmla="*/ 15316200 w 26346150"/>
                <a:gd name="connsiteY24" fmla="*/ 13201650 h 25631775"/>
                <a:gd name="connsiteX25" fmla="*/ 15773400 w 26346150"/>
                <a:gd name="connsiteY25" fmla="*/ 11972925 h 25631775"/>
                <a:gd name="connsiteX26" fmla="*/ 17230725 w 26346150"/>
                <a:gd name="connsiteY26" fmla="*/ 10487025 h 25631775"/>
                <a:gd name="connsiteX27" fmla="*/ 18602325 w 26346150"/>
                <a:gd name="connsiteY27" fmla="*/ 8629650 h 25631775"/>
                <a:gd name="connsiteX28" fmla="*/ 17687925 w 26346150"/>
                <a:gd name="connsiteY28" fmla="*/ 8172450 h 25631775"/>
                <a:gd name="connsiteX29" fmla="*/ 18202275 w 26346150"/>
                <a:gd name="connsiteY29" fmla="*/ 7429500 h 25631775"/>
                <a:gd name="connsiteX30" fmla="*/ 15430500 w 26346150"/>
                <a:gd name="connsiteY30" fmla="*/ 7029450 h 25631775"/>
                <a:gd name="connsiteX31" fmla="*/ 15059025 w 26346150"/>
                <a:gd name="connsiteY31" fmla="*/ 8143875 h 25631775"/>
                <a:gd name="connsiteX32" fmla="*/ 14144625 w 26346150"/>
                <a:gd name="connsiteY32" fmla="*/ 7800975 h 25631775"/>
                <a:gd name="connsiteX33" fmla="*/ 14087475 w 26346150"/>
                <a:gd name="connsiteY33" fmla="*/ 8629650 h 25631775"/>
                <a:gd name="connsiteX34" fmla="*/ 14687550 w 26346150"/>
                <a:gd name="connsiteY34" fmla="*/ 8772525 h 25631775"/>
                <a:gd name="connsiteX35" fmla="*/ 14973300 w 26346150"/>
                <a:gd name="connsiteY35" fmla="*/ 8543925 h 25631775"/>
                <a:gd name="connsiteX36" fmla="*/ 15859125 w 26346150"/>
                <a:gd name="connsiteY36" fmla="*/ 8829675 h 25631775"/>
                <a:gd name="connsiteX37" fmla="*/ 15344775 w 26346150"/>
                <a:gd name="connsiteY37" fmla="*/ 9972675 h 25631775"/>
                <a:gd name="connsiteX38" fmla="*/ 13258800 w 26346150"/>
                <a:gd name="connsiteY38" fmla="*/ 8829675 h 25631775"/>
                <a:gd name="connsiteX39" fmla="*/ 12915900 w 26346150"/>
                <a:gd name="connsiteY39" fmla="*/ 9201150 h 25631775"/>
                <a:gd name="connsiteX40" fmla="*/ 12687300 w 26346150"/>
                <a:gd name="connsiteY40" fmla="*/ 8601075 h 25631775"/>
                <a:gd name="connsiteX41" fmla="*/ 11972925 w 26346150"/>
                <a:gd name="connsiteY41" fmla="*/ 8772525 h 25631775"/>
                <a:gd name="connsiteX42" fmla="*/ 11458575 w 26346150"/>
                <a:gd name="connsiteY42" fmla="*/ 6515100 h 25631775"/>
                <a:gd name="connsiteX43" fmla="*/ 12201525 w 26346150"/>
                <a:gd name="connsiteY43" fmla="*/ 6657975 h 25631775"/>
                <a:gd name="connsiteX44" fmla="*/ 12344400 w 26346150"/>
                <a:gd name="connsiteY44" fmla="*/ 5972175 h 25631775"/>
                <a:gd name="connsiteX45" fmla="*/ 11687175 w 26346150"/>
                <a:gd name="connsiteY45" fmla="*/ 5772150 h 25631775"/>
                <a:gd name="connsiteX46" fmla="*/ 16087725 w 26346150"/>
                <a:gd name="connsiteY46" fmla="*/ 4371975 h 25631775"/>
                <a:gd name="connsiteX47" fmla="*/ 19088100 w 26346150"/>
                <a:gd name="connsiteY47" fmla="*/ 4343400 h 25631775"/>
                <a:gd name="connsiteX48" fmla="*/ 21231225 w 26346150"/>
                <a:gd name="connsiteY48" fmla="*/ 4943475 h 25631775"/>
                <a:gd name="connsiteX49" fmla="*/ 21374100 w 26346150"/>
                <a:gd name="connsiteY49" fmla="*/ 4400550 h 25631775"/>
                <a:gd name="connsiteX50" fmla="*/ 21717000 w 26346150"/>
                <a:gd name="connsiteY50" fmla="*/ 4543425 h 25631775"/>
                <a:gd name="connsiteX51" fmla="*/ 21974175 w 26346150"/>
                <a:gd name="connsiteY51" fmla="*/ 3543300 h 25631775"/>
                <a:gd name="connsiteX52" fmla="*/ 20688300 w 26346150"/>
                <a:gd name="connsiteY52" fmla="*/ 3200400 h 25631775"/>
                <a:gd name="connsiteX53" fmla="*/ 20974050 w 26346150"/>
                <a:gd name="connsiteY53" fmla="*/ 2571750 h 25631775"/>
                <a:gd name="connsiteX54" fmla="*/ 19516725 w 26346150"/>
                <a:gd name="connsiteY54" fmla="*/ 2000250 h 25631775"/>
                <a:gd name="connsiteX55" fmla="*/ 20259675 w 26346150"/>
                <a:gd name="connsiteY55" fmla="*/ 142875 h 25631775"/>
                <a:gd name="connsiteX56" fmla="*/ 21316950 w 26346150"/>
                <a:gd name="connsiteY56" fmla="*/ 142875 h 25631775"/>
                <a:gd name="connsiteX57" fmla="*/ 21031200 w 26346150"/>
                <a:gd name="connsiteY57" fmla="*/ 1743075 h 25631775"/>
                <a:gd name="connsiteX58" fmla="*/ 21488400 w 26346150"/>
                <a:gd name="connsiteY58" fmla="*/ 1857375 h 25631775"/>
                <a:gd name="connsiteX59" fmla="*/ 21574125 w 26346150"/>
                <a:gd name="connsiteY59" fmla="*/ 1371600 h 25631775"/>
                <a:gd name="connsiteX60" fmla="*/ 22088475 w 26346150"/>
                <a:gd name="connsiteY60" fmla="*/ 1600200 h 25631775"/>
                <a:gd name="connsiteX61" fmla="*/ 22345650 w 26346150"/>
                <a:gd name="connsiteY61" fmla="*/ 428625 h 25631775"/>
                <a:gd name="connsiteX62" fmla="*/ 24088725 w 26346150"/>
                <a:gd name="connsiteY62" fmla="*/ 1000125 h 25631775"/>
                <a:gd name="connsiteX63" fmla="*/ 23945850 w 26346150"/>
                <a:gd name="connsiteY63" fmla="*/ 1571625 h 25631775"/>
                <a:gd name="connsiteX64" fmla="*/ 24088725 w 26346150"/>
                <a:gd name="connsiteY64" fmla="*/ 2314575 h 25631775"/>
                <a:gd name="connsiteX65" fmla="*/ 23802975 w 26346150"/>
                <a:gd name="connsiteY65" fmla="*/ 3086100 h 25631775"/>
                <a:gd name="connsiteX66" fmla="*/ 23345775 w 26346150"/>
                <a:gd name="connsiteY66" fmla="*/ 3371850 h 25631775"/>
                <a:gd name="connsiteX67" fmla="*/ 22602825 w 26346150"/>
                <a:gd name="connsiteY67" fmla="*/ 4686300 h 25631775"/>
                <a:gd name="connsiteX68" fmla="*/ 22317075 w 26346150"/>
                <a:gd name="connsiteY68" fmla="*/ 5114925 h 25631775"/>
                <a:gd name="connsiteX69" fmla="*/ 22259925 w 26346150"/>
                <a:gd name="connsiteY69" fmla="*/ 5915025 h 25631775"/>
                <a:gd name="connsiteX70" fmla="*/ 21659850 w 26346150"/>
                <a:gd name="connsiteY70" fmla="*/ 5886450 h 25631775"/>
                <a:gd name="connsiteX71" fmla="*/ 21917025 w 26346150"/>
                <a:gd name="connsiteY71" fmla="*/ 6343650 h 25631775"/>
                <a:gd name="connsiteX72" fmla="*/ 22202775 w 26346150"/>
                <a:gd name="connsiteY72" fmla="*/ 6115050 h 25631775"/>
                <a:gd name="connsiteX73" fmla="*/ 22459950 w 26346150"/>
                <a:gd name="connsiteY73" fmla="*/ 6429375 h 25631775"/>
                <a:gd name="connsiteX74" fmla="*/ 22259925 w 26346150"/>
                <a:gd name="connsiteY74" fmla="*/ 6572250 h 25631775"/>
                <a:gd name="connsiteX75" fmla="*/ 22974300 w 26346150"/>
                <a:gd name="connsiteY75" fmla="*/ 7400925 h 25631775"/>
                <a:gd name="connsiteX76" fmla="*/ 23031450 w 26346150"/>
                <a:gd name="connsiteY76" fmla="*/ 7286625 h 25631775"/>
                <a:gd name="connsiteX77" fmla="*/ 22802850 w 26346150"/>
                <a:gd name="connsiteY77" fmla="*/ 6629400 h 25631775"/>
                <a:gd name="connsiteX78" fmla="*/ 23317200 w 26346150"/>
                <a:gd name="connsiteY78" fmla="*/ 6257925 h 25631775"/>
                <a:gd name="connsiteX79" fmla="*/ 24403050 w 26346150"/>
                <a:gd name="connsiteY79" fmla="*/ 4914900 h 25631775"/>
                <a:gd name="connsiteX80" fmla="*/ 24831675 w 26346150"/>
                <a:gd name="connsiteY80" fmla="*/ 5200650 h 25631775"/>
                <a:gd name="connsiteX81" fmla="*/ 25060275 w 26346150"/>
                <a:gd name="connsiteY81" fmla="*/ 4886325 h 25631775"/>
                <a:gd name="connsiteX82" fmla="*/ 25060275 w 26346150"/>
                <a:gd name="connsiteY82" fmla="*/ 4686300 h 25631775"/>
                <a:gd name="connsiteX83" fmla="*/ 25231725 w 26346150"/>
                <a:gd name="connsiteY83" fmla="*/ 4143375 h 25631775"/>
                <a:gd name="connsiteX84" fmla="*/ 26003250 w 26346150"/>
                <a:gd name="connsiteY84" fmla="*/ 4543425 h 25631775"/>
                <a:gd name="connsiteX85" fmla="*/ 26346150 w 26346150"/>
                <a:gd name="connsiteY85" fmla="*/ 3943350 h 25631775"/>
                <a:gd name="connsiteX86" fmla="*/ 25517475 w 26346150"/>
                <a:gd name="connsiteY86" fmla="*/ 3657600 h 25631775"/>
                <a:gd name="connsiteX87" fmla="*/ 26260425 w 26346150"/>
                <a:gd name="connsiteY87" fmla="*/ 1028700 h 25631775"/>
                <a:gd name="connsiteX88" fmla="*/ 25746075 w 26346150"/>
                <a:gd name="connsiteY88" fmla="*/ 57150 h 25631775"/>
                <a:gd name="connsiteX89" fmla="*/ 20745450 w 26346150"/>
                <a:gd name="connsiteY89" fmla="*/ 0 h 25631775"/>
                <a:gd name="connsiteX90" fmla="*/ 18659475 w 26346150"/>
                <a:gd name="connsiteY90" fmla="*/ 0 h 25631775"/>
                <a:gd name="connsiteX91" fmla="*/ 15716250 w 26346150"/>
                <a:gd name="connsiteY91" fmla="*/ 971550 h 25631775"/>
                <a:gd name="connsiteX92" fmla="*/ 9972675 w 26346150"/>
                <a:gd name="connsiteY92" fmla="*/ 4914900 h 25631775"/>
                <a:gd name="connsiteX93" fmla="*/ 4343400 w 26346150"/>
                <a:gd name="connsiteY93" fmla="*/ 8486775 h 25631775"/>
                <a:gd name="connsiteX94" fmla="*/ 400050 w 26346150"/>
                <a:gd name="connsiteY94" fmla="*/ 10658475 h 25631775"/>
                <a:gd name="connsiteX95" fmla="*/ 0 w 26346150"/>
                <a:gd name="connsiteY95" fmla="*/ 20202525 h 25631775"/>
                <a:gd name="connsiteX96" fmla="*/ 6915150 w 26346150"/>
                <a:gd name="connsiteY96" fmla="*/ 24803100 h 25631775"/>
                <a:gd name="connsiteX97" fmla="*/ 6943725 w 26346150"/>
                <a:gd name="connsiteY97" fmla="*/ 25117425 h 25631775"/>
                <a:gd name="connsiteX98" fmla="*/ 7543800 w 26346150"/>
                <a:gd name="connsiteY98" fmla="*/ 25631775 h 25631775"/>
                <a:gd name="connsiteX99" fmla="*/ 8715375 w 26346150"/>
                <a:gd name="connsiteY99" fmla="*/ 23717250 h 25631775"/>
                <a:gd name="connsiteX100" fmla="*/ 9857384 w 26346150"/>
                <a:gd name="connsiteY100" fmla="*/ 24540542 h 25631775"/>
                <a:gd name="connsiteX101" fmla="*/ 12089632 w 26346150"/>
                <a:gd name="connsiteY101" fmla="*/ 22740342 h 25631775"/>
                <a:gd name="connsiteX102" fmla="*/ 11297544 w 26346150"/>
                <a:gd name="connsiteY102" fmla="*/ 21732230 h 25631775"/>
                <a:gd name="connsiteX103" fmla="*/ 12953728 w 26346150"/>
                <a:gd name="connsiteY103" fmla="*/ 18923918 h 25631775"/>
                <a:gd name="connsiteX0" fmla="*/ 12953728 w 26346150"/>
                <a:gd name="connsiteY0" fmla="*/ 18923918 h 25631775"/>
                <a:gd name="connsiteX1" fmla="*/ 12161640 w 26346150"/>
                <a:gd name="connsiteY1" fmla="*/ 17915806 h 25631775"/>
                <a:gd name="connsiteX2" fmla="*/ 9857384 w 26346150"/>
                <a:gd name="connsiteY2" fmla="*/ 19067934 h 25631775"/>
                <a:gd name="connsiteX3" fmla="*/ 7265096 w 26346150"/>
                <a:gd name="connsiteY3" fmla="*/ 18851910 h 25631775"/>
                <a:gd name="connsiteX4" fmla="*/ 5457825 w 26346150"/>
                <a:gd name="connsiteY4" fmla="*/ 22259925 h 25631775"/>
                <a:gd name="connsiteX5" fmla="*/ 2714625 w 26346150"/>
                <a:gd name="connsiteY5" fmla="*/ 18659475 h 25631775"/>
                <a:gd name="connsiteX6" fmla="*/ 2057400 w 26346150"/>
                <a:gd name="connsiteY6" fmla="*/ 15287625 h 25631775"/>
                <a:gd name="connsiteX7" fmla="*/ 2486025 w 26346150"/>
                <a:gd name="connsiteY7" fmla="*/ 11830050 h 25631775"/>
                <a:gd name="connsiteX8" fmla="*/ 6029325 w 26346150"/>
                <a:gd name="connsiteY8" fmla="*/ 10544175 h 25631775"/>
                <a:gd name="connsiteX9" fmla="*/ 8258175 w 26346150"/>
                <a:gd name="connsiteY9" fmla="*/ 11915775 h 25631775"/>
                <a:gd name="connsiteX10" fmla="*/ 7829550 w 26346150"/>
                <a:gd name="connsiteY10" fmla="*/ 13344525 h 25631775"/>
                <a:gd name="connsiteX11" fmla="*/ 8543925 w 26346150"/>
                <a:gd name="connsiteY11" fmla="*/ 13487400 h 25631775"/>
                <a:gd name="connsiteX12" fmla="*/ 8715375 w 26346150"/>
                <a:gd name="connsiteY12" fmla="*/ 12744450 h 25631775"/>
                <a:gd name="connsiteX13" fmla="*/ 9144000 w 26346150"/>
                <a:gd name="connsiteY13" fmla="*/ 12887325 h 25631775"/>
                <a:gd name="connsiteX14" fmla="*/ 9286875 w 26346150"/>
                <a:gd name="connsiteY14" fmla="*/ 12172950 h 25631775"/>
                <a:gd name="connsiteX15" fmla="*/ 10487025 w 26346150"/>
                <a:gd name="connsiteY15" fmla="*/ 12715875 h 25631775"/>
                <a:gd name="connsiteX16" fmla="*/ 11029950 w 26346150"/>
                <a:gd name="connsiteY16" fmla="*/ 12087225 h 25631775"/>
                <a:gd name="connsiteX17" fmla="*/ 11887200 w 26346150"/>
                <a:gd name="connsiteY17" fmla="*/ 11830050 h 25631775"/>
                <a:gd name="connsiteX18" fmla="*/ 12287250 w 26346150"/>
                <a:gd name="connsiteY18" fmla="*/ 11544300 h 25631775"/>
                <a:gd name="connsiteX19" fmla="*/ 12401550 w 26346150"/>
                <a:gd name="connsiteY19" fmla="*/ 10915650 h 25631775"/>
                <a:gd name="connsiteX20" fmla="*/ 13258800 w 26346150"/>
                <a:gd name="connsiteY20" fmla="*/ 11287125 h 25631775"/>
                <a:gd name="connsiteX21" fmla="*/ 13144500 w 26346150"/>
                <a:gd name="connsiteY21" fmla="*/ 11687175 h 25631775"/>
                <a:gd name="connsiteX22" fmla="*/ 13258800 w 26346150"/>
                <a:gd name="connsiteY22" fmla="*/ 12058650 h 25631775"/>
                <a:gd name="connsiteX23" fmla="*/ 13115925 w 26346150"/>
                <a:gd name="connsiteY23" fmla="*/ 12744450 h 25631775"/>
                <a:gd name="connsiteX24" fmla="*/ 14859000 w 26346150"/>
                <a:gd name="connsiteY24" fmla="*/ 13801725 h 25631775"/>
                <a:gd name="connsiteX25" fmla="*/ 15316200 w 26346150"/>
                <a:gd name="connsiteY25" fmla="*/ 13201650 h 25631775"/>
                <a:gd name="connsiteX26" fmla="*/ 15773400 w 26346150"/>
                <a:gd name="connsiteY26" fmla="*/ 11972925 h 25631775"/>
                <a:gd name="connsiteX27" fmla="*/ 17230725 w 26346150"/>
                <a:gd name="connsiteY27" fmla="*/ 10487025 h 25631775"/>
                <a:gd name="connsiteX28" fmla="*/ 18602325 w 26346150"/>
                <a:gd name="connsiteY28" fmla="*/ 8629650 h 25631775"/>
                <a:gd name="connsiteX29" fmla="*/ 17687925 w 26346150"/>
                <a:gd name="connsiteY29" fmla="*/ 8172450 h 25631775"/>
                <a:gd name="connsiteX30" fmla="*/ 18202275 w 26346150"/>
                <a:gd name="connsiteY30" fmla="*/ 7429500 h 25631775"/>
                <a:gd name="connsiteX31" fmla="*/ 15430500 w 26346150"/>
                <a:gd name="connsiteY31" fmla="*/ 7029450 h 25631775"/>
                <a:gd name="connsiteX32" fmla="*/ 15059025 w 26346150"/>
                <a:gd name="connsiteY32" fmla="*/ 8143875 h 25631775"/>
                <a:gd name="connsiteX33" fmla="*/ 14144625 w 26346150"/>
                <a:gd name="connsiteY33" fmla="*/ 7800975 h 25631775"/>
                <a:gd name="connsiteX34" fmla="*/ 14087475 w 26346150"/>
                <a:gd name="connsiteY34" fmla="*/ 8629650 h 25631775"/>
                <a:gd name="connsiteX35" fmla="*/ 14687550 w 26346150"/>
                <a:gd name="connsiteY35" fmla="*/ 8772525 h 25631775"/>
                <a:gd name="connsiteX36" fmla="*/ 14973300 w 26346150"/>
                <a:gd name="connsiteY36" fmla="*/ 8543925 h 25631775"/>
                <a:gd name="connsiteX37" fmla="*/ 15859125 w 26346150"/>
                <a:gd name="connsiteY37" fmla="*/ 8829675 h 25631775"/>
                <a:gd name="connsiteX38" fmla="*/ 15344775 w 26346150"/>
                <a:gd name="connsiteY38" fmla="*/ 9972675 h 25631775"/>
                <a:gd name="connsiteX39" fmla="*/ 13258800 w 26346150"/>
                <a:gd name="connsiteY39" fmla="*/ 8829675 h 25631775"/>
                <a:gd name="connsiteX40" fmla="*/ 12915900 w 26346150"/>
                <a:gd name="connsiteY40" fmla="*/ 9201150 h 25631775"/>
                <a:gd name="connsiteX41" fmla="*/ 12687300 w 26346150"/>
                <a:gd name="connsiteY41" fmla="*/ 8601075 h 25631775"/>
                <a:gd name="connsiteX42" fmla="*/ 11972925 w 26346150"/>
                <a:gd name="connsiteY42" fmla="*/ 8772525 h 25631775"/>
                <a:gd name="connsiteX43" fmla="*/ 11458575 w 26346150"/>
                <a:gd name="connsiteY43" fmla="*/ 6515100 h 25631775"/>
                <a:gd name="connsiteX44" fmla="*/ 12201525 w 26346150"/>
                <a:gd name="connsiteY44" fmla="*/ 6657975 h 25631775"/>
                <a:gd name="connsiteX45" fmla="*/ 12344400 w 26346150"/>
                <a:gd name="connsiteY45" fmla="*/ 5972175 h 25631775"/>
                <a:gd name="connsiteX46" fmla="*/ 11687175 w 26346150"/>
                <a:gd name="connsiteY46" fmla="*/ 5772150 h 25631775"/>
                <a:gd name="connsiteX47" fmla="*/ 16087725 w 26346150"/>
                <a:gd name="connsiteY47" fmla="*/ 4371975 h 25631775"/>
                <a:gd name="connsiteX48" fmla="*/ 19088100 w 26346150"/>
                <a:gd name="connsiteY48" fmla="*/ 4343400 h 25631775"/>
                <a:gd name="connsiteX49" fmla="*/ 21231225 w 26346150"/>
                <a:gd name="connsiteY49" fmla="*/ 4943475 h 25631775"/>
                <a:gd name="connsiteX50" fmla="*/ 21374100 w 26346150"/>
                <a:gd name="connsiteY50" fmla="*/ 4400550 h 25631775"/>
                <a:gd name="connsiteX51" fmla="*/ 21717000 w 26346150"/>
                <a:gd name="connsiteY51" fmla="*/ 4543425 h 25631775"/>
                <a:gd name="connsiteX52" fmla="*/ 21974175 w 26346150"/>
                <a:gd name="connsiteY52" fmla="*/ 3543300 h 25631775"/>
                <a:gd name="connsiteX53" fmla="*/ 20688300 w 26346150"/>
                <a:gd name="connsiteY53" fmla="*/ 3200400 h 25631775"/>
                <a:gd name="connsiteX54" fmla="*/ 20974050 w 26346150"/>
                <a:gd name="connsiteY54" fmla="*/ 2571750 h 25631775"/>
                <a:gd name="connsiteX55" fmla="*/ 19516725 w 26346150"/>
                <a:gd name="connsiteY55" fmla="*/ 2000250 h 25631775"/>
                <a:gd name="connsiteX56" fmla="*/ 20259675 w 26346150"/>
                <a:gd name="connsiteY56" fmla="*/ 142875 h 25631775"/>
                <a:gd name="connsiteX57" fmla="*/ 21316950 w 26346150"/>
                <a:gd name="connsiteY57" fmla="*/ 142875 h 25631775"/>
                <a:gd name="connsiteX58" fmla="*/ 21031200 w 26346150"/>
                <a:gd name="connsiteY58" fmla="*/ 1743075 h 25631775"/>
                <a:gd name="connsiteX59" fmla="*/ 21488400 w 26346150"/>
                <a:gd name="connsiteY59" fmla="*/ 1857375 h 25631775"/>
                <a:gd name="connsiteX60" fmla="*/ 21574125 w 26346150"/>
                <a:gd name="connsiteY60" fmla="*/ 1371600 h 25631775"/>
                <a:gd name="connsiteX61" fmla="*/ 22088475 w 26346150"/>
                <a:gd name="connsiteY61" fmla="*/ 1600200 h 25631775"/>
                <a:gd name="connsiteX62" fmla="*/ 22345650 w 26346150"/>
                <a:gd name="connsiteY62" fmla="*/ 428625 h 25631775"/>
                <a:gd name="connsiteX63" fmla="*/ 24088725 w 26346150"/>
                <a:gd name="connsiteY63" fmla="*/ 1000125 h 25631775"/>
                <a:gd name="connsiteX64" fmla="*/ 23945850 w 26346150"/>
                <a:gd name="connsiteY64" fmla="*/ 1571625 h 25631775"/>
                <a:gd name="connsiteX65" fmla="*/ 24088725 w 26346150"/>
                <a:gd name="connsiteY65" fmla="*/ 2314575 h 25631775"/>
                <a:gd name="connsiteX66" fmla="*/ 23802975 w 26346150"/>
                <a:gd name="connsiteY66" fmla="*/ 3086100 h 25631775"/>
                <a:gd name="connsiteX67" fmla="*/ 23345775 w 26346150"/>
                <a:gd name="connsiteY67" fmla="*/ 3371850 h 25631775"/>
                <a:gd name="connsiteX68" fmla="*/ 22602825 w 26346150"/>
                <a:gd name="connsiteY68" fmla="*/ 4686300 h 25631775"/>
                <a:gd name="connsiteX69" fmla="*/ 22317075 w 26346150"/>
                <a:gd name="connsiteY69" fmla="*/ 5114925 h 25631775"/>
                <a:gd name="connsiteX70" fmla="*/ 22259925 w 26346150"/>
                <a:gd name="connsiteY70" fmla="*/ 5915025 h 25631775"/>
                <a:gd name="connsiteX71" fmla="*/ 21659850 w 26346150"/>
                <a:gd name="connsiteY71" fmla="*/ 5886450 h 25631775"/>
                <a:gd name="connsiteX72" fmla="*/ 21917025 w 26346150"/>
                <a:gd name="connsiteY72" fmla="*/ 6343650 h 25631775"/>
                <a:gd name="connsiteX73" fmla="*/ 22202775 w 26346150"/>
                <a:gd name="connsiteY73" fmla="*/ 6115050 h 25631775"/>
                <a:gd name="connsiteX74" fmla="*/ 22459950 w 26346150"/>
                <a:gd name="connsiteY74" fmla="*/ 6429375 h 25631775"/>
                <a:gd name="connsiteX75" fmla="*/ 22259925 w 26346150"/>
                <a:gd name="connsiteY75" fmla="*/ 6572250 h 25631775"/>
                <a:gd name="connsiteX76" fmla="*/ 22974300 w 26346150"/>
                <a:gd name="connsiteY76" fmla="*/ 7400925 h 25631775"/>
                <a:gd name="connsiteX77" fmla="*/ 23031450 w 26346150"/>
                <a:gd name="connsiteY77" fmla="*/ 7286625 h 25631775"/>
                <a:gd name="connsiteX78" fmla="*/ 22802850 w 26346150"/>
                <a:gd name="connsiteY78" fmla="*/ 6629400 h 25631775"/>
                <a:gd name="connsiteX79" fmla="*/ 23317200 w 26346150"/>
                <a:gd name="connsiteY79" fmla="*/ 6257925 h 25631775"/>
                <a:gd name="connsiteX80" fmla="*/ 24403050 w 26346150"/>
                <a:gd name="connsiteY80" fmla="*/ 4914900 h 25631775"/>
                <a:gd name="connsiteX81" fmla="*/ 24831675 w 26346150"/>
                <a:gd name="connsiteY81" fmla="*/ 5200650 h 25631775"/>
                <a:gd name="connsiteX82" fmla="*/ 25060275 w 26346150"/>
                <a:gd name="connsiteY82" fmla="*/ 4886325 h 25631775"/>
                <a:gd name="connsiteX83" fmla="*/ 25060275 w 26346150"/>
                <a:gd name="connsiteY83" fmla="*/ 4686300 h 25631775"/>
                <a:gd name="connsiteX84" fmla="*/ 25231725 w 26346150"/>
                <a:gd name="connsiteY84" fmla="*/ 4143375 h 25631775"/>
                <a:gd name="connsiteX85" fmla="*/ 26003250 w 26346150"/>
                <a:gd name="connsiteY85" fmla="*/ 4543425 h 25631775"/>
                <a:gd name="connsiteX86" fmla="*/ 26346150 w 26346150"/>
                <a:gd name="connsiteY86" fmla="*/ 3943350 h 25631775"/>
                <a:gd name="connsiteX87" fmla="*/ 25517475 w 26346150"/>
                <a:gd name="connsiteY87" fmla="*/ 3657600 h 25631775"/>
                <a:gd name="connsiteX88" fmla="*/ 26260425 w 26346150"/>
                <a:gd name="connsiteY88" fmla="*/ 1028700 h 25631775"/>
                <a:gd name="connsiteX89" fmla="*/ 25746075 w 26346150"/>
                <a:gd name="connsiteY89" fmla="*/ 57150 h 25631775"/>
                <a:gd name="connsiteX90" fmla="*/ 20745450 w 26346150"/>
                <a:gd name="connsiteY90" fmla="*/ 0 h 25631775"/>
                <a:gd name="connsiteX91" fmla="*/ 18659475 w 26346150"/>
                <a:gd name="connsiteY91" fmla="*/ 0 h 25631775"/>
                <a:gd name="connsiteX92" fmla="*/ 15716250 w 26346150"/>
                <a:gd name="connsiteY92" fmla="*/ 971550 h 25631775"/>
                <a:gd name="connsiteX93" fmla="*/ 9972675 w 26346150"/>
                <a:gd name="connsiteY93" fmla="*/ 4914900 h 25631775"/>
                <a:gd name="connsiteX94" fmla="*/ 4343400 w 26346150"/>
                <a:gd name="connsiteY94" fmla="*/ 8486775 h 25631775"/>
                <a:gd name="connsiteX95" fmla="*/ 400050 w 26346150"/>
                <a:gd name="connsiteY95" fmla="*/ 10658475 h 25631775"/>
                <a:gd name="connsiteX96" fmla="*/ 0 w 26346150"/>
                <a:gd name="connsiteY96" fmla="*/ 20202525 h 25631775"/>
                <a:gd name="connsiteX97" fmla="*/ 6915150 w 26346150"/>
                <a:gd name="connsiteY97" fmla="*/ 24803100 h 25631775"/>
                <a:gd name="connsiteX98" fmla="*/ 6943725 w 26346150"/>
                <a:gd name="connsiteY98" fmla="*/ 25117425 h 25631775"/>
                <a:gd name="connsiteX99" fmla="*/ 7543800 w 26346150"/>
                <a:gd name="connsiteY99" fmla="*/ 25631775 h 25631775"/>
                <a:gd name="connsiteX100" fmla="*/ 8715375 w 26346150"/>
                <a:gd name="connsiteY100" fmla="*/ 23717250 h 25631775"/>
                <a:gd name="connsiteX101" fmla="*/ 9857384 w 26346150"/>
                <a:gd name="connsiteY101" fmla="*/ 24540542 h 25631775"/>
                <a:gd name="connsiteX102" fmla="*/ 12089632 w 26346150"/>
                <a:gd name="connsiteY102" fmla="*/ 22740342 h 25631775"/>
                <a:gd name="connsiteX103" fmla="*/ 11297544 w 26346150"/>
                <a:gd name="connsiteY103" fmla="*/ 21732230 h 25631775"/>
                <a:gd name="connsiteX104" fmla="*/ 12953728 w 26346150"/>
                <a:gd name="connsiteY104" fmla="*/ 18923918 h 25631775"/>
                <a:gd name="connsiteX0" fmla="*/ 12953728 w 26346150"/>
                <a:gd name="connsiteY0" fmla="*/ 18923918 h 25631775"/>
                <a:gd name="connsiteX1" fmla="*/ 12161640 w 26346150"/>
                <a:gd name="connsiteY1" fmla="*/ 17915806 h 25631775"/>
                <a:gd name="connsiteX2" fmla="*/ 9857384 w 26346150"/>
                <a:gd name="connsiteY2" fmla="*/ 19067934 h 25631775"/>
                <a:gd name="connsiteX3" fmla="*/ 7265096 w 26346150"/>
                <a:gd name="connsiteY3" fmla="*/ 18851910 h 25631775"/>
                <a:gd name="connsiteX4" fmla="*/ 2714625 w 26346150"/>
                <a:gd name="connsiteY4" fmla="*/ 18659475 h 25631775"/>
                <a:gd name="connsiteX5" fmla="*/ 2057400 w 26346150"/>
                <a:gd name="connsiteY5" fmla="*/ 15287625 h 25631775"/>
                <a:gd name="connsiteX6" fmla="*/ 2486025 w 26346150"/>
                <a:gd name="connsiteY6" fmla="*/ 11830050 h 25631775"/>
                <a:gd name="connsiteX7" fmla="*/ 6029325 w 26346150"/>
                <a:gd name="connsiteY7" fmla="*/ 10544175 h 25631775"/>
                <a:gd name="connsiteX8" fmla="*/ 8258175 w 26346150"/>
                <a:gd name="connsiteY8" fmla="*/ 11915775 h 25631775"/>
                <a:gd name="connsiteX9" fmla="*/ 7829550 w 26346150"/>
                <a:gd name="connsiteY9" fmla="*/ 13344525 h 25631775"/>
                <a:gd name="connsiteX10" fmla="*/ 8543925 w 26346150"/>
                <a:gd name="connsiteY10" fmla="*/ 13487400 h 25631775"/>
                <a:gd name="connsiteX11" fmla="*/ 8715375 w 26346150"/>
                <a:gd name="connsiteY11" fmla="*/ 12744450 h 25631775"/>
                <a:gd name="connsiteX12" fmla="*/ 9144000 w 26346150"/>
                <a:gd name="connsiteY12" fmla="*/ 12887325 h 25631775"/>
                <a:gd name="connsiteX13" fmla="*/ 9286875 w 26346150"/>
                <a:gd name="connsiteY13" fmla="*/ 12172950 h 25631775"/>
                <a:gd name="connsiteX14" fmla="*/ 10487025 w 26346150"/>
                <a:gd name="connsiteY14" fmla="*/ 12715875 h 25631775"/>
                <a:gd name="connsiteX15" fmla="*/ 11029950 w 26346150"/>
                <a:gd name="connsiteY15" fmla="*/ 12087225 h 25631775"/>
                <a:gd name="connsiteX16" fmla="*/ 11887200 w 26346150"/>
                <a:gd name="connsiteY16" fmla="*/ 11830050 h 25631775"/>
                <a:gd name="connsiteX17" fmla="*/ 12287250 w 26346150"/>
                <a:gd name="connsiteY17" fmla="*/ 11544300 h 25631775"/>
                <a:gd name="connsiteX18" fmla="*/ 12401550 w 26346150"/>
                <a:gd name="connsiteY18" fmla="*/ 10915650 h 25631775"/>
                <a:gd name="connsiteX19" fmla="*/ 13258800 w 26346150"/>
                <a:gd name="connsiteY19" fmla="*/ 11287125 h 25631775"/>
                <a:gd name="connsiteX20" fmla="*/ 13144500 w 26346150"/>
                <a:gd name="connsiteY20" fmla="*/ 11687175 h 25631775"/>
                <a:gd name="connsiteX21" fmla="*/ 13258800 w 26346150"/>
                <a:gd name="connsiteY21" fmla="*/ 12058650 h 25631775"/>
                <a:gd name="connsiteX22" fmla="*/ 13115925 w 26346150"/>
                <a:gd name="connsiteY22" fmla="*/ 12744450 h 25631775"/>
                <a:gd name="connsiteX23" fmla="*/ 14859000 w 26346150"/>
                <a:gd name="connsiteY23" fmla="*/ 13801725 h 25631775"/>
                <a:gd name="connsiteX24" fmla="*/ 15316200 w 26346150"/>
                <a:gd name="connsiteY24" fmla="*/ 13201650 h 25631775"/>
                <a:gd name="connsiteX25" fmla="*/ 15773400 w 26346150"/>
                <a:gd name="connsiteY25" fmla="*/ 11972925 h 25631775"/>
                <a:gd name="connsiteX26" fmla="*/ 17230725 w 26346150"/>
                <a:gd name="connsiteY26" fmla="*/ 10487025 h 25631775"/>
                <a:gd name="connsiteX27" fmla="*/ 18602325 w 26346150"/>
                <a:gd name="connsiteY27" fmla="*/ 8629650 h 25631775"/>
                <a:gd name="connsiteX28" fmla="*/ 17687925 w 26346150"/>
                <a:gd name="connsiteY28" fmla="*/ 8172450 h 25631775"/>
                <a:gd name="connsiteX29" fmla="*/ 18202275 w 26346150"/>
                <a:gd name="connsiteY29" fmla="*/ 7429500 h 25631775"/>
                <a:gd name="connsiteX30" fmla="*/ 15430500 w 26346150"/>
                <a:gd name="connsiteY30" fmla="*/ 7029450 h 25631775"/>
                <a:gd name="connsiteX31" fmla="*/ 15059025 w 26346150"/>
                <a:gd name="connsiteY31" fmla="*/ 8143875 h 25631775"/>
                <a:gd name="connsiteX32" fmla="*/ 14144625 w 26346150"/>
                <a:gd name="connsiteY32" fmla="*/ 7800975 h 25631775"/>
                <a:gd name="connsiteX33" fmla="*/ 14087475 w 26346150"/>
                <a:gd name="connsiteY33" fmla="*/ 8629650 h 25631775"/>
                <a:gd name="connsiteX34" fmla="*/ 14687550 w 26346150"/>
                <a:gd name="connsiteY34" fmla="*/ 8772525 h 25631775"/>
                <a:gd name="connsiteX35" fmla="*/ 14973300 w 26346150"/>
                <a:gd name="connsiteY35" fmla="*/ 8543925 h 25631775"/>
                <a:gd name="connsiteX36" fmla="*/ 15859125 w 26346150"/>
                <a:gd name="connsiteY36" fmla="*/ 8829675 h 25631775"/>
                <a:gd name="connsiteX37" fmla="*/ 15344775 w 26346150"/>
                <a:gd name="connsiteY37" fmla="*/ 9972675 h 25631775"/>
                <a:gd name="connsiteX38" fmla="*/ 13258800 w 26346150"/>
                <a:gd name="connsiteY38" fmla="*/ 8829675 h 25631775"/>
                <a:gd name="connsiteX39" fmla="*/ 12915900 w 26346150"/>
                <a:gd name="connsiteY39" fmla="*/ 9201150 h 25631775"/>
                <a:gd name="connsiteX40" fmla="*/ 12687300 w 26346150"/>
                <a:gd name="connsiteY40" fmla="*/ 8601075 h 25631775"/>
                <a:gd name="connsiteX41" fmla="*/ 11972925 w 26346150"/>
                <a:gd name="connsiteY41" fmla="*/ 8772525 h 25631775"/>
                <a:gd name="connsiteX42" fmla="*/ 11458575 w 26346150"/>
                <a:gd name="connsiteY42" fmla="*/ 6515100 h 25631775"/>
                <a:gd name="connsiteX43" fmla="*/ 12201525 w 26346150"/>
                <a:gd name="connsiteY43" fmla="*/ 6657975 h 25631775"/>
                <a:gd name="connsiteX44" fmla="*/ 12344400 w 26346150"/>
                <a:gd name="connsiteY44" fmla="*/ 5972175 h 25631775"/>
                <a:gd name="connsiteX45" fmla="*/ 11687175 w 26346150"/>
                <a:gd name="connsiteY45" fmla="*/ 5772150 h 25631775"/>
                <a:gd name="connsiteX46" fmla="*/ 16087725 w 26346150"/>
                <a:gd name="connsiteY46" fmla="*/ 4371975 h 25631775"/>
                <a:gd name="connsiteX47" fmla="*/ 19088100 w 26346150"/>
                <a:gd name="connsiteY47" fmla="*/ 4343400 h 25631775"/>
                <a:gd name="connsiteX48" fmla="*/ 21231225 w 26346150"/>
                <a:gd name="connsiteY48" fmla="*/ 4943475 h 25631775"/>
                <a:gd name="connsiteX49" fmla="*/ 21374100 w 26346150"/>
                <a:gd name="connsiteY49" fmla="*/ 4400550 h 25631775"/>
                <a:gd name="connsiteX50" fmla="*/ 21717000 w 26346150"/>
                <a:gd name="connsiteY50" fmla="*/ 4543425 h 25631775"/>
                <a:gd name="connsiteX51" fmla="*/ 21974175 w 26346150"/>
                <a:gd name="connsiteY51" fmla="*/ 3543300 h 25631775"/>
                <a:gd name="connsiteX52" fmla="*/ 20688300 w 26346150"/>
                <a:gd name="connsiteY52" fmla="*/ 3200400 h 25631775"/>
                <a:gd name="connsiteX53" fmla="*/ 20974050 w 26346150"/>
                <a:gd name="connsiteY53" fmla="*/ 2571750 h 25631775"/>
                <a:gd name="connsiteX54" fmla="*/ 19516725 w 26346150"/>
                <a:gd name="connsiteY54" fmla="*/ 2000250 h 25631775"/>
                <a:gd name="connsiteX55" fmla="*/ 20259675 w 26346150"/>
                <a:gd name="connsiteY55" fmla="*/ 142875 h 25631775"/>
                <a:gd name="connsiteX56" fmla="*/ 21316950 w 26346150"/>
                <a:gd name="connsiteY56" fmla="*/ 142875 h 25631775"/>
                <a:gd name="connsiteX57" fmla="*/ 21031200 w 26346150"/>
                <a:gd name="connsiteY57" fmla="*/ 1743075 h 25631775"/>
                <a:gd name="connsiteX58" fmla="*/ 21488400 w 26346150"/>
                <a:gd name="connsiteY58" fmla="*/ 1857375 h 25631775"/>
                <a:gd name="connsiteX59" fmla="*/ 21574125 w 26346150"/>
                <a:gd name="connsiteY59" fmla="*/ 1371600 h 25631775"/>
                <a:gd name="connsiteX60" fmla="*/ 22088475 w 26346150"/>
                <a:gd name="connsiteY60" fmla="*/ 1600200 h 25631775"/>
                <a:gd name="connsiteX61" fmla="*/ 22345650 w 26346150"/>
                <a:gd name="connsiteY61" fmla="*/ 428625 h 25631775"/>
                <a:gd name="connsiteX62" fmla="*/ 24088725 w 26346150"/>
                <a:gd name="connsiteY62" fmla="*/ 1000125 h 25631775"/>
                <a:gd name="connsiteX63" fmla="*/ 23945850 w 26346150"/>
                <a:gd name="connsiteY63" fmla="*/ 1571625 h 25631775"/>
                <a:gd name="connsiteX64" fmla="*/ 24088725 w 26346150"/>
                <a:gd name="connsiteY64" fmla="*/ 2314575 h 25631775"/>
                <a:gd name="connsiteX65" fmla="*/ 23802975 w 26346150"/>
                <a:gd name="connsiteY65" fmla="*/ 3086100 h 25631775"/>
                <a:gd name="connsiteX66" fmla="*/ 23345775 w 26346150"/>
                <a:gd name="connsiteY66" fmla="*/ 3371850 h 25631775"/>
                <a:gd name="connsiteX67" fmla="*/ 22602825 w 26346150"/>
                <a:gd name="connsiteY67" fmla="*/ 4686300 h 25631775"/>
                <a:gd name="connsiteX68" fmla="*/ 22317075 w 26346150"/>
                <a:gd name="connsiteY68" fmla="*/ 5114925 h 25631775"/>
                <a:gd name="connsiteX69" fmla="*/ 22259925 w 26346150"/>
                <a:gd name="connsiteY69" fmla="*/ 5915025 h 25631775"/>
                <a:gd name="connsiteX70" fmla="*/ 21659850 w 26346150"/>
                <a:gd name="connsiteY70" fmla="*/ 5886450 h 25631775"/>
                <a:gd name="connsiteX71" fmla="*/ 21917025 w 26346150"/>
                <a:gd name="connsiteY71" fmla="*/ 6343650 h 25631775"/>
                <a:gd name="connsiteX72" fmla="*/ 22202775 w 26346150"/>
                <a:gd name="connsiteY72" fmla="*/ 6115050 h 25631775"/>
                <a:gd name="connsiteX73" fmla="*/ 22459950 w 26346150"/>
                <a:gd name="connsiteY73" fmla="*/ 6429375 h 25631775"/>
                <a:gd name="connsiteX74" fmla="*/ 22259925 w 26346150"/>
                <a:gd name="connsiteY74" fmla="*/ 6572250 h 25631775"/>
                <a:gd name="connsiteX75" fmla="*/ 22974300 w 26346150"/>
                <a:gd name="connsiteY75" fmla="*/ 7400925 h 25631775"/>
                <a:gd name="connsiteX76" fmla="*/ 23031450 w 26346150"/>
                <a:gd name="connsiteY76" fmla="*/ 7286625 h 25631775"/>
                <a:gd name="connsiteX77" fmla="*/ 22802850 w 26346150"/>
                <a:gd name="connsiteY77" fmla="*/ 6629400 h 25631775"/>
                <a:gd name="connsiteX78" fmla="*/ 23317200 w 26346150"/>
                <a:gd name="connsiteY78" fmla="*/ 6257925 h 25631775"/>
                <a:gd name="connsiteX79" fmla="*/ 24403050 w 26346150"/>
                <a:gd name="connsiteY79" fmla="*/ 4914900 h 25631775"/>
                <a:gd name="connsiteX80" fmla="*/ 24831675 w 26346150"/>
                <a:gd name="connsiteY80" fmla="*/ 5200650 h 25631775"/>
                <a:gd name="connsiteX81" fmla="*/ 25060275 w 26346150"/>
                <a:gd name="connsiteY81" fmla="*/ 4886325 h 25631775"/>
                <a:gd name="connsiteX82" fmla="*/ 25060275 w 26346150"/>
                <a:gd name="connsiteY82" fmla="*/ 4686300 h 25631775"/>
                <a:gd name="connsiteX83" fmla="*/ 25231725 w 26346150"/>
                <a:gd name="connsiteY83" fmla="*/ 4143375 h 25631775"/>
                <a:gd name="connsiteX84" fmla="*/ 26003250 w 26346150"/>
                <a:gd name="connsiteY84" fmla="*/ 4543425 h 25631775"/>
                <a:gd name="connsiteX85" fmla="*/ 26346150 w 26346150"/>
                <a:gd name="connsiteY85" fmla="*/ 3943350 h 25631775"/>
                <a:gd name="connsiteX86" fmla="*/ 25517475 w 26346150"/>
                <a:gd name="connsiteY86" fmla="*/ 3657600 h 25631775"/>
                <a:gd name="connsiteX87" fmla="*/ 26260425 w 26346150"/>
                <a:gd name="connsiteY87" fmla="*/ 1028700 h 25631775"/>
                <a:gd name="connsiteX88" fmla="*/ 25746075 w 26346150"/>
                <a:gd name="connsiteY88" fmla="*/ 57150 h 25631775"/>
                <a:gd name="connsiteX89" fmla="*/ 20745450 w 26346150"/>
                <a:gd name="connsiteY89" fmla="*/ 0 h 25631775"/>
                <a:gd name="connsiteX90" fmla="*/ 18659475 w 26346150"/>
                <a:gd name="connsiteY90" fmla="*/ 0 h 25631775"/>
                <a:gd name="connsiteX91" fmla="*/ 15716250 w 26346150"/>
                <a:gd name="connsiteY91" fmla="*/ 971550 h 25631775"/>
                <a:gd name="connsiteX92" fmla="*/ 9972675 w 26346150"/>
                <a:gd name="connsiteY92" fmla="*/ 4914900 h 25631775"/>
                <a:gd name="connsiteX93" fmla="*/ 4343400 w 26346150"/>
                <a:gd name="connsiteY93" fmla="*/ 8486775 h 25631775"/>
                <a:gd name="connsiteX94" fmla="*/ 400050 w 26346150"/>
                <a:gd name="connsiteY94" fmla="*/ 10658475 h 25631775"/>
                <a:gd name="connsiteX95" fmla="*/ 0 w 26346150"/>
                <a:gd name="connsiteY95" fmla="*/ 20202525 h 25631775"/>
                <a:gd name="connsiteX96" fmla="*/ 6915150 w 26346150"/>
                <a:gd name="connsiteY96" fmla="*/ 24803100 h 25631775"/>
                <a:gd name="connsiteX97" fmla="*/ 6943725 w 26346150"/>
                <a:gd name="connsiteY97" fmla="*/ 25117425 h 25631775"/>
                <a:gd name="connsiteX98" fmla="*/ 7543800 w 26346150"/>
                <a:gd name="connsiteY98" fmla="*/ 25631775 h 25631775"/>
                <a:gd name="connsiteX99" fmla="*/ 8715375 w 26346150"/>
                <a:gd name="connsiteY99" fmla="*/ 23717250 h 25631775"/>
                <a:gd name="connsiteX100" fmla="*/ 9857384 w 26346150"/>
                <a:gd name="connsiteY100" fmla="*/ 24540542 h 25631775"/>
                <a:gd name="connsiteX101" fmla="*/ 12089632 w 26346150"/>
                <a:gd name="connsiteY101" fmla="*/ 22740342 h 25631775"/>
                <a:gd name="connsiteX102" fmla="*/ 11297544 w 26346150"/>
                <a:gd name="connsiteY102" fmla="*/ 21732230 h 25631775"/>
                <a:gd name="connsiteX103" fmla="*/ 12953728 w 26346150"/>
                <a:gd name="connsiteY103" fmla="*/ 18923918 h 25631775"/>
                <a:gd name="connsiteX0" fmla="*/ 12953728 w 26346150"/>
                <a:gd name="connsiteY0" fmla="*/ 18923918 h 25117425"/>
                <a:gd name="connsiteX1" fmla="*/ 12161640 w 26346150"/>
                <a:gd name="connsiteY1" fmla="*/ 17915806 h 25117425"/>
                <a:gd name="connsiteX2" fmla="*/ 9857384 w 26346150"/>
                <a:gd name="connsiteY2" fmla="*/ 19067934 h 25117425"/>
                <a:gd name="connsiteX3" fmla="*/ 7265096 w 26346150"/>
                <a:gd name="connsiteY3" fmla="*/ 18851910 h 25117425"/>
                <a:gd name="connsiteX4" fmla="*/ 2714625 w 26346150"/>
                <a:gd name="connsiteY4" fmla="*/ 18659475 h 25117425"/>
                <a:gd name="connsiteX5" fmla="*/ 2057400 w 26346150"/>
                <a:gd name="connsiteY5" fmla="*/ 15287625 h 25117425"/>
                <a:gd name="connsiteX6" fmla="*/ 2486025 w 26346150"/>
                <a:gd name="connsiteY6" fmla="*/ 11830050 h 25117425"/>
                <a:gd name="connsiteX7" fmla="*/ 6029325 w 26346150"/>
                <a:gd name="connsiteY7" fmla="*/ 10544175 h 25117425"/>
                <a:gd name="connsiteX8" fmla="*/ 8258175 w 26346150"/>
                <a:gd name="connsiteY8" fmla="*/ 11915775 h 25117425"/>
                <a:gd name="connsiteX9" fmla="*/ 7829550 w 26346150"/>
                <a:gd name="connsiteY9" fmla="*/ 13344525 h 25117425"/>
                <a:gd name="connsiteX10" fmla="*/ 8543925 w 26346150"/>
                <a:gd name="connsiteY10" fmla="*/ 13487400 h 25117425"/>
                <a:gd name="connsiteX11" fmla="*/ 8715375 w 26346150"/>
                <a:gd name="connsiteY11" fmla="*/ 12744450 h 25117425"/>
                <a:gd name="connsiteX12" fmla="*/ 9144000 w 26346150"/>
                <a:gd name="connsiteY12" fmla="*/ 12887325 h 25117425"/>
                <a:gd name="connsiteX13" fmla="*/ 9286875 w 26346150"/>
                <a:gd name="connsiteY13" fmla="*/ 12172950 h 25117425"/>
                <a:gd name="connsiteX14" fmla="*/ 10487025 w 26346150"/>
                <a:gd name="connsiteY14" fmla="*/ 12715875 h 25117425"/>
                <a:gd name="connsiteX15" fmla="*/ 11029950 w 26346150"/>
                <a:gd name="connsiteY15" fmla="*/ 12087225 h 25117425"/>
                <a:gd name="connsiteX16" fmla="*/ 11887200 w 26346150"/>
                <a:gd name="connsiteY16" fmla="*/ 11830050 h 25117425"/>
                <a:gd name="connsiteX17" fmla="*/ 12287250 w 26346150"/>
                <a:gd name="connsiteY17" fmla="*/ 11544300 h 25117425"/>
                <a:gd name="connsiteX18" fmla="*/ 12401550 w 26346150"/>
                <a:gd name="connsiteY18" fmla="*/ 10915650 h 25117425"/>
                <a:gd name="connsiteX19" fmla="*/ 13258800 w 26346150"/>
                <a:gd name="connsiteY19" fmla="*/ 11287125 h 25117425"/>
                <a:gd name="connsiteX20" fmla="*/ 13144500 w 26346150"/>
                <a:gd name="connsiteY20" fmla="*/ 11687175 h 25117425"/>
                <a:gd name="connsiteX21" fmla="*/ 13258800 w 26346150"/>
                <a:gd name="connsiteY21" fmla="*/ 12058650 h 25117425"/>
                <a:gd name="connsiteX22" fmla="*/ 13115925 w 26346150"/>
                <a:gd name="connsiteY22" fmla="*/ 12744450 h 25117425"/>
                <a:gd name="connsiteX23" fmla="*/ 14859000 w 26346150"/>
                <a:gd name="connsiteY23" fmla="*/ 13801725 h 25117425"/>
                <a:gd name="connsiteX24" fmla="*/ 15316200 w 26346150"/>
                <a:gd name="connsiteY24" fmla="*/ 13201650 h 25117425"/>
                <a:gd name="connsiteX25" fmla="*/ 15773400 w 26346150"/>
                <a:gd name="connsiteY25" fmla="*/ 11972925 h 25117425"/>
                <a:gd name="connsiteX26" fmla="*/ 17230725 w 26346150"/>
                <a:gd name="connsiteY26" fmla="*/ 10487025 h 25117425"/>
                <a:gd name="connsiteX27" fmla="*/ 18602325 w 26346150"/>
                <a:gd name="connsiteY27" fmla="*/ 8629650 h 25117425"/>
                <a:gd name="connsiteX28" fmla="*/ 17687925 w 26346150"/>
                <a:gd name="connsiteY28" fmla="*/ 8172450 h 25117425"/>
                <a:gd name="connsiteX29" fmla="*/ 18202275 w 26346150"/>
                <a:gd name="connsiteY29" fmla="*/ 7429500 h 25117425"/>
                <a:gd name="connsiteX30" fmla="*/ 15430500 w 26346150"/>
                <a:gd name="connsiteY30" fmla="*/ 7029450 h 25117425"/>
                <a:gd name="connsiteX31" fmla="*/ 15059025 w 26346150"/>
                <a:gd name="connsiteY31" fmla="*/ 8143875 h 25117425"/>
                <a:gd name="connsiteX32" fmla="*/ 14144625 w 26346150"/>
                <a:gd name="connsiteY32" fmla="*/ 7800975 h 25117425"/>
                <a:gd name="connsiteX33" fmla="*/ 14087475 w 26346150"/>
                <a:gd name="connsiteY33" fmla="*/ 8629650 h 25117425"/>
                <a:gd name="connsiteX34" fmla="*/ 14687550 w 26346150"/>
                <a:gd name="connsiteY34" fmla="*/ 8772525 h 25117425"/>
                <a:gd name="connsiteX35" fmla="*/ 14973300 w 26346150"/>
                <a:gd name="connsiteY35" fmla="*/ 8543925 h 25117425"/>
                <a:gd name="connsiteX36" fmla="*/ 15859125 w 26346150"/>
                <a:gd name="connsiteY36" fmla="*/ 8829675 h 25117425"/>
                <a:gd name="connsiteX37" fmla="*/ 15344775 w 26346150"/>
                <a:gd name="connsiteY37" fmla="*/ 9972675 h 25117425"/>
                <a:gd name="connsiteX38" fmla="*/ 13258800 w 26346150"/>
                <a:gd name="connsiteY38" fmla="*/ 8829675 h 25117425"/>
                <a:gd name="connsiteX39" fmla="*/ 12915900 w 26346150"/>
                <a:gd name="connsiteY39" fmla="*/ 9201150 h 25117425"/>
                <a:gd name="connsiteX40" fmla="*/ 12687300 w 26346150"/>
                <a:gd name="connsiteY40" fmla="*/ 8601075 h 25117425"/>
                <a:gd name="connsiteX41" fmla="*/ 11972925 w 26346150"/>
                <a:gd name="connsiteY41" fmla="*/ 8772525 h 25117425"/>
                <a:gd name="connsiteX42" fmla="*/ 11458575 w 26346150"/>
                <a:gd name="connsiteY42" fmla="*/ 6515100 h 25117425"/>
                <a:gd name="connsiteX43" fmla="*/ 12201525 w 26346150"/>
                <a:gd name="connsiteY43" fmla="*/ 6657975 h 25117425"/>
                <a:gd name="connsiteX44" fmla="*/ 12344400 w 26346150"/>
                <a:gd name="connsiteY44" fmla="*/ 5972175 h 25117425"/>
                <a:gd name="connsiteX45" fmla="*/ 11687175 w 26346150"/>
                <a:gd name="connsiteY45" fmla="*/ 5772150 h 25117425"/>
                <a:gd name="connsiteX46" fmla="*/ 16087725 w 26346150"/>
                <a:gd name="connsiteY46" fmla="*/ 4371975 h 25117425"/>
                <a:gd name="connsiteX47" fmla="*/ 19088100 w 26346150"/>
                <a:gd name="connsiteY47" fmla="*/ 4343400 h 25117425"/>
                <a:gd name="connsiteX48" fmla="*/ 21231225 w 26346150"/>
                <a:gd name="connsiteY48" fmla="*/ 4943475 h 25117425"/>
                <a:gd name="connsiteX49" fmla="*/ 21374100 w 26346150"/>
                <a:gd name="connsiteY49" fmla="*/ 4400550 h 25117425"/>
                <a:gd name="connsiteX50" fmla="*/ 21717000 w 26346150"/>
                <a:gd name="connsiteY50" fmla="*/ 4543425 h 25117425"/>
                <a:gd name="connsiteX51" fmla="*/ 21974175 w 26346150"/>
                <a:gd name="connsiteY51" fmla="*/ 3543300 h 25117425"/>
                <a:gd name="connsiteX52" fmla="*/ 20688300 w 26346150"/>
                <a:gd name="connsiteY52" fmla="*/ 3200400 h 25117425"/>
                <a:gd name="connsiteX53" fmla="*/ 20974050 w 26346150"/>
                <a:gd name="connsiteY53" fmla="*/ 2571750 h 25117425"/>
                <a:gd name="connsiteX54" fmla="*/ 19516725 w 26346150"/>
                <a:gd name="connsiteY54" fmla="*/ 2000250 h 25117425"/>
                <a:gd name="connsiteX55" fmla="*/ 20259675 w 26346150"/>
                <a:gd name="connsiteY55" fmla="*/ 142875 h 25117425"/>
                <a:gd name="connsiteX56" fmla="*/ 21316950 w 26346150"/>
                <a:gd name="connsiteY56" fmla="*/ 142875 h 25117425"/>
                <a:gd name="connsiteX57" fmla="*/ 21031200 w 26346150"/>
                <a:gd name="connsiteY57" fmla="*/ 1743075 h 25117425"/>
                <a:gd name="connsiteX58" fmla="*/ 21488400 w 26346150"/>
                <a:gd name="connsiteY58" fmla="*/ 1857375 h 25117425"/>
                <a:gd name="connsiteX59" fmla="*/ 21574125 w 26346150"/>
                <a:gd name="connsiteY59" fmla="*/ 1371600 h 25117425"/>
                <a:gd name="connsiteX60" fmla="*/ 22088475 w 26346150"/>
                <a:gd name="connsiteY60" fmla="*/ 1600200 h 25117425"/>
                <a:gd name="connsiteX61" fmla="*/ 22345650 w 26346150"/>
                <a:gd name="connsiteY61" fmla="*/ 428625 h 25117425"/>
                <a:gd name="connsiteX62" fmla="*/ 24088725 w 26346150"/>
                <a:gd name="connsiteY62" fmla="*/ 1000125 h 25117425"/>
                <a:gd name="connsiteX63" fmla="*/ 23945850 w 26346150"/>
                <a:gd name="connsiteY63" fmla="*/ 1571625 h 25117425"/>
                <a:gd name="connsiteX64" fmla="*/ 24088725 w 26346150"/>
                <a:gd name="connsiteY64" fmla="*/ 2314575 h 25117425"/>
                <a:gd name="connsiteX65" fmla="*/ 23802975 w 26346150"/>
                <a:gd name="connsiteY65" fmla="*/ 3086100 h 25117425"/>
                <a:gd name="connsiteX66" fmla="*/ 23345775 w 26346150"/>
                <a:gd name="connsiteY66" fmla="*/ 3371850 h 25117425"/>
                <a:gd name="connsiteX67" fmla="*/ 22602825 w 26346150"/>
                <a:gd name="connsiteY67" fmla="*/ 4686300 h 25117425"/>
                <a:gd name="connsiteX68" fmla="*/ 22317075 w 26346150"/>
                <a:gd name="connsiteY68" fmla="*/ 5114925 h 25117425"/>
                <a:gd name="connsiteX69" fmla="*/ 22259925 w 26346150"/>
                <a:gd name="connsiteY69" fmla="*/ 5915025 h 25117425"/>
                <a:gd name="connsiteX70" fmla="*/ 21659850 w 26346150"/>
                <a:gd name="connsiteY70" fmla="*/ 5886450 h 25117425"/>
                <a:gd name="connsiteX71" fmla="*/ 21917025 w 26346150"/>
                <a:gd name="connsiteY71" fmla="*/ 6343650 h 25117425"/>
                <a:gd name="connsiteX72" fmla="*/ 22202775 w 26346150"/>
                <a:gd name="connsiteY72" fmla="*/ 6115050 h 25117425"/>
                <a:gd name="connsiteX73" fmla="*/ 22459950 w 26346150"/>
                <a:gd name="connsiteY73" fmla="*/ 6429375 h 25117425"/>
                <a:gd name="connsiteX74" fmla="*/ 22259925 w 26346150"/>
                <a:gd name="connsiteY74" fmla="*/ 6572250 h 25117425"/>
                <a:gd name="connsiteX75" fmla="*/ 22974300 w 26346150"/>
                <a:gd name="connsiteY75" fmla="*/ 7400925 h 25117425"/>
                <a:gd name="connsiteX76" fmla="*/ 23031450 w 26346150"/>
                <a:gd name="connsiteY76" fmla="*/ 7286625 h 25117425"/>
                <a:gd name="connsiteX77" fmla="*/ 22802850 w 26346150"/>
                <a:gd name="connsiteY77" fmla="*/ 6629400 h 25117425"/>
                <a:gd name="connsiteX78" fmla="*/ 23317200 w 26346150"/>
                <a:gd name="connsiteY78" fmla="*/ 6257925 h 25117425"/>
                <a:gd name="connsiteX79" fmla="*/ 24403050 w 26346150"/>
                <a:gd name="connsiteY79" fmla="*/ 4914900 h 25117425"/>
                <a:gd name="connsiteX80" fmla="*/ 24831675 w 26346150"/>
                <a:gd name="connsiteY80" fmla="*/ 5200650 h 25117425"/>
                <a:gd name="connsiteX81" fmla="*/ 25060275 w 26346150"/>
                <a:gd name="connsiteY81" fmla="*/ 4886325 h 25117425"/>
                <a:gd name="connsiteX82" fmla="*/ 25060275 w 26346150"/>
                <a:gd name="connsiteY82" fmla="*/ 4686300 h 25117425"/>
                <a:gd name="connsiteX83" fmla="*/ 25231725 w 26346150"/>
                <a:gd name="connsiteY83" fmla="*/ 4143375 h 25117425"/>
                <a:gd name="connsiteX84" fmla="*/ 26003250 w 26346150"/>
                <a:gd name="connsiteY84" fmla="*/ 4543425 h 25117425"/>
                <a:gd name="connsiteX85" fmla="*/ 26346150 w 26346150"/>
                <a:gd name="connsiteY85" fmla="*/ 3943350 h 25117425"/>
                <a:gd name="connsiteX86" fmla="*/ 25517475 w 26346150"/>
                <a:gd name="connsiteY86" fmla="*/ 3657600 h 25117425"/>
                <a:gd name="connsiteX87" fmla="*/ 26260425 w 26346150"/>
                <a:gd name="connsiteY87" fmla="*/ 1028700 h 25117425"/>
                <a:gd name="connsiteX88" fmla="*/ 25746075 w 26346150"/>
                <a:gd name="connsiteY88" fmla="*/ 57150 h 25117425"/>
                <a:gd name="connsiteX89" fmla="*/ 20745450 w 26346150"/>
                <a:gd name="connsiteY89" fmla="*/ 0 h 25117425"/>
                <a:gd name="connsiteX90" fmla="*/ 18659475 w 26346150"/>
                <a:gd name="connsiteY90" fmla="*/ 0 h 25117425"/>
                <a:gd name="connsiteX91" fmla="*/ 15716250 w 26346150"/>
                <a:gd name="connsiteY91" fmla="*/ 971550 h 25117425"/>
                <a:gd name="connsiteX92" fmla="*/ 9972675 w 26346150"/>
                <a:gd name="connsiteY92" fmla="*/ 4914900 h 25117425"/>
                <a:gd name="connsiteX93" fmla="*/ 4343400 w 26346150"/>
                <a:gd name="connsiteY93" fmla="*/ 8486775 h 25117425"/>
                <a:gd name="connsiteX94" fmla="*/ 400050 w 26346150"/>
                <a:gd name="connsiteY94" fmla="*/ 10658475 h 25117425"/>
                <a:gd name="connsiteX95" fmla="*/ 0 w 26346150"/>
                <a:gd name="connsiteY95" fmla="*/ 20202525 h 25117425"/>
                <a:gd name="connsiteX96" fmla="*/ 6915150 w 26346150"/>
                <a:gd name="connsiteY96" fmla="*/ 24803100 h 25117425"/>
                <a:gd name="connsiteX97" fmla="*/ 6943725 w 26346150"/>
                <a:gd name="connsiteY97" fmla="*/ 25117425 h 25117425"/>
                <a:gd name="connsiteX98" fmla="*/ 8715375 w 26346150"/>
                <a:gd name="connsiteY98" fmla="*/ 23717250 h 25117425"/>
                <a:gd name="connsiteX99" fmla="*/ 9857384 w 26346150"/>
                <a:gd name="connsiteY99" fmla="*/ 24540542 h 25117425"/>
                <a:gd name="connsiteX100" fmla="*/ 12089632 w 26346150"/>
                <a:gd name="connsiteY100" fmla="*/ 22740342 h 25117425"/>
                <a:gd name="connsiteX101" fmla="*/ 11297544 w 26346150"/>
                <a:gd name="connsiteY101" fmla="*/ 21732230 h 25117425"/>
                <a:gd name="connsiteX102" fmla="*/ 12953728 w 26346150"/>
                <a:gd name="connsiteY102" fmla="*/ 18923918 h 25117425"/>
                <a:gd name="connsiteX0" fmla="*/ 12953728 w 26346150"/>
                <a:gd name="connsiteY0" fmla="*/ 18923918 h 24803100"/>
                <a:gd name="connsiteX1" fmla="*/ 12161640 w 26346150"/>
                <a:gd name="connsiteY1" fmla="*/ 17915806 h 24803100"/>
                <a:gd name="connsiteX2" fmla="*/ 9857384 w 26346150"/>
                <a:gd name="connsiteY2" fmla="*/ 19067934 h 24803100"/>
                <a:gd name="connsiteX3" fmla="*/ 7265096 w 26346150"/>
                <a:gd name="connsiteY3" fmla="*/ 18851910 h 24803100"/>
                <a:gd name="connsiteX4" fmla="*/ 2714625 w 26346150"/>
                <a:gd name="connsiteY4" fmla="*/ 18659475 h 24803100"/>
                <a:gd name="connsiteX5" fmla="*/ 2057400 w 26346150"/>
                <a:gd name="connsiteY5" fmla="*/ 15287625 h 24803100"/>
                <a:gd name="connsiteX6" fmla="*/ 2486025 w 26346150"/>
                <a:gd name="connsiteY6" fmla="*/ 11830050 h 24803100"/>
                <a:gd name="connsiteX7" fmla="*/ 6029325 w 26346150"/>
                <a:gd name="connsiteY7" fmla="*/ 10544175 h 24803100"/>
                <a:gd name="connsiteX8" fmla="*/ 8258175 w 26346150"/>
                <a:gd name="connsiteY8" fmla="*/ 11915775 h 24803100"/>
                <a:gd name="connsiteX9" fmla="*/ 7829550 w 26346150"/>
                <a:gd name="connsiteY9" fmla="*/ 13344525 h 24803100"/>
                <a:gd name="connsiteX10" fmla="*/ 8543925 w 26346150"/>
                <a:gd name="connsiteY10" fmla="*/ 13487400 h 24803100"/>
                <a:gd name="connsiteX11" fmla="*/ 8715375 w 26346150"/>
                <a:gd name="connsiteY11" fmla="*/ 12744450 h 24803100"/>
                <a:gd name="connsiteX12" fmla="*/ 9144000 w 26346150"/>
                <a:gd name="connsiteY12" fmla="*/ 12887325 h 24803100"/>
                <a:gd name="connsiteX13" fmla="*/ 9286875 w 26346150"/>
                <a:gd name="connsiteY13" fmla="*/ 12172950 h 24803100"/>
                <a:gd name="connsiteX14" fmla="*/ 10487025 w 26346150"/>
                <a:gd name="connsiteY14" fmla="*/ 12715875 h 24803100"/>
                <a:gd name="connsiteX15" fmla="*/ 11029950 w 26346150"/>
                <a:gd name="connsiteY15" fmla="*/ 12087225 h 24803100"/>
                <a:gd name="connsiteX16" fmla="*/ 11887200 w 26346150"/>
                <a:gd name="connsiteY16" fmla="*/ 11830050 h 24803100"/>
                <a:gd name="connsiteX17" fmla="*/ 12287250 w 26346150"/>
                <a:gd name="connsiteY17" fmla="*/ 11544300 h 24803100"/>
                <a:gd name="connsiteX18" fmla="*/ 12401550 w 26346150"/>
                <a:gd name="connsiteY18" fmla="*/ 10915650 h 24803100"/>
                <a:gd name="connsiteX19" fmla="*/ 13258800 w 26346150"/>
                <a:gd name="connsiteY19" fmla="*/ 11287125 h 24803100"/>
                <a:gd name="connsiteX20" fmla="*/ 13144500 w 26346150"/>
                <a:gd name="connsiteY20" fmla="*/ 11687175 h 24803100"/>
                <a:gd name="connsiteX21" fmla="*/ 13258800 w 26346150"/>
                <a:gd name="connsiteY21" fmla="*/ 12058650 h 24803100"/>
                <a:gd name="connsiteX22" fmla="*/ 13115925 w 26346150"/>
                <a:gd name="connsiteY22" fmla="*/ 12744450 h 24803100"/>
                <a:gd name="connsiteX23" fmla="*/ 14859000 w 26346150"/>
                <a:gd name="connsiteY23" fmla="*/ 13801725 h 24803100"/>
                <a:gd name="connsiteX24" fmla="*/ 15316200 w 26346150"/>
                <a:gd name="connsiteY24" fmla="*/ 13201650 h 24803100"/>
                <a:gd name="connsiteX25" fmla="*/ 15773400 w 26346150"/>
                <a:gd name="connsiteY25" fmla="*/ 11972925 h 24803100"/>
                <a:gd name="connsiteX26" fmla="*/ 17230725 w 26346150"/>
                <a:gd name="connsiteY26" fmla="*/ 10487025 h 24803100"/>
                <a:gd name="connsiteX27" fmla="*/ 18602325 w 26346150"/>
                <a:gd name="connsiteY27" fmla="*/ 8629650 h 24803100"/>
                <a:gd name="connsiteX28" fmla="*/ 17687925 w 26346150"/>
                <a:gd name="connsiteY28" fmla="*/ 8172450 h 24803100"/>
                <a:gd name="connsiteX29" fmla="*/ 18202275 w 26346150"/>
                <a:gd name="connsiteY29" fmla="*/ 7429500 h 24803100"/>
                <a:gd name="connsiteX30" fmla="*/ 15430500 w 26346150"/>
                <a:gd name="connsiteY30" fmla="*/ 7029450 h 24803100"/>
                <a:gd name="connsiteX31" fmla="*/ 15059025 w 26346150"/>
                <a:gd name="connsiteY31" fmla="*/ 8143875 h 24803100"/>
                <a:gd name="connsiteX32" fmla="*/ 14144625 w 26346150"/>
                <a:gd name="connsiteY32" fmla="*/ 7800975 h 24803100"/>
                <a:gd name="connsiteX33" fmla="*/ 14087475 w 26346150"/>
                <a:gd name="connsiteY33" fmla="*/ 8629650 h 24803100"/>
                <a:gd name="connsiteX34" fmla="*/ 14687550 w 26346150"/>
                <a:gd name="connsiteY34" fmla="*/ 8772525 h 24803100"/>
                <a:gd name="connsiteX35" fmla="*/ 14973300 w 26346150"/>
                <a:gd name="connsiteY35" fmla="*/ 8543925 h 24803100"/>
                <a:gd name="connsiteX36" fmla="*/ 15859125 w 26346150"/>
                <a:gd name="connsiteY36" fmla="*/ 8829675 h 24803100"/>
                <a:gd name="connsiteX37" fmla="*/ 15344775 w 26346150"/>
                <a:gd name="connsiteY37" fmla="*/ 9972675 h 24803100"/>
                <a:gd name="connsiteX38" fmla="*/ 13258800 w 26346150"/>
                <a:gd name="connsiteY38" fmla="*/ 8829675 h 24803100"/>
                <a:gd name="connsiteX39" fmla="*/ 12915900 w 26346150"/>
                <a:gd name="connsiteY39" fmla="*/ 9201150 h 24803100"/>
                <a:gd name="connsiteX40" fmla="*/ 12687300 w 26346150"/>
                <a:gd name="connsiteY40" fmla="*/ 8601075 h 24803100"/>
                <a:gd name="connsiteX41" fmla="*/ 11972925 w 26346150"/>
                <a:gd name="connsiteY41" fmla="*/ 8772525 h 24803100"/>
                <a:gd name="connsiteX42" fmla="*/ 11458575 w 26346150"/>
                <a:gd name="connsiteY42" fmla="*/ 6515100 h 24803100"/>
                <a:gd name="connsiteX43" fmla="*/ 12201525 w 26346150"/>
                <a:gd name="connsiteY43" fmla="*/ 6657975 h 24803100"/>
                <a:gd name="connsiteX44" fmla="*/ 12344400 w 26346150"/>
                <a:gd name="connsiteY44" fmla="*/ 5972175 h 24803100"/>
                <a:gd name="connsiteX45" fmla="*/ 11687175 w 26346150"/>
                <a:gd name="connsiteY45" fmla="*/ 5772150 h 24803100"/>
                <a:gd name="connsiteX46" fmla="*/ 16087725 w 26346150"/>
                <a:gd name="connsiteY46" fmla="*/ 4371975 h 24803100"/>
                <a:gd name="connsiteX47" fmla="*/ 19088100 w 26346150"/>
                <a:gd name="connsiteY47" fmla="*/ 4343400 h 24803100"/>
                <a:gd name="connsiteX48" fmla="*/ 21231225 w 26346150"/>
                <a:gd name="connsiteY48" fmla="*/ 4943475 h 24803100"/>
                <a:gd name="connsiteX49" fmla="*/ 21374100 w 26346150"/>
                <a:gd name="connsiteY49" fmla="*/ 4400550 h 24803100"/>
                <a:gd name="connsiteX50" fmla="*/ 21717000 w 26346150"/>
                <a:gd name="connsiteY50" fmla="*/ 4543425 h 24803100"/>
                <a:gd name="connsiteX51" fmla="*/ 21974175 w 26346150"/>
                <a:gd name="connsiteY51" fmla="*/ 3543300 h 24803100"/>
                <a:gd name="connsiteX52" fmla="*/ 20688300 w 26346150"/>
                <a:gd name="connsiteY52" fmla="*/ 3200400 h 24803100"/>
                <a:gd name="connsiteX53" fmla="*/ 20974050 w 26346150"/>
                <a:gd name="connsiteY53" fmla="*/ 2571750 h 24803100"/>
                <a:gd name="connsiteX54" fmla="*/ 19516725 w 26346150"/>
                <a:gd name="connsiteY54" fmla="*/ 2000250 h 24803100"/>
                <a:gd name="connsiteX55" fmla="*/ 20259675 w 26346150"/>
                <a:gd name="connsiteY55" fmla="*/ 142875 h 24803100"/>
                <a:gd name="connsiteX56" fmla="*/ 21316950 w 26346150"/>
                <a:gd name="connsiteY56" fmla="*/ 142875 h 24803100"/>
                <a:gd name="connsiteX57" fmla="*/ 21031200 w 26346150"/>
                <a:gd name="connsiteY57" fmla="*/ 1743075 h 24803100"/>
                <a:gd name="connsiteX58" fmla="*/ 21488400 w 26346150"/>
                <a:gd name="connsiteY58" fmla="*/ 1857375 h 24803100"/>
                <a:gd name="connsiteX59" fmla="*/ 21574125 w 26346150"/>
                <a:gd name="connsiteY59" fmla="*/ 1371600 h 24803100"/>
                <a:gd name="connsiteX60" fmla="*/ 22088475 w 26346150"/>
                <a:gd name="connsiteY60" fmla="*/ 1600200 h 24803100"/>
                <a:gd name="connsiteX61" fmla="*/ 22345650 w 26346150"/>
                <a:gd name="connsiteY61" fmla="*/ 428625 h 24803100"/>
                <a:gd name="connsiteX62" fmla="*/ 24088725 w 26346150"/>
                <a:gd name="connsiteY62" fmla="*/ 1000125 h 24803100"/>
                <a:gd name="connsiteX63" fmla="*/ 23945850 w 26346150"/>
                <a:gd name="connsiteY63" fmla="*/ 1571625 h 24803100"/>
                <a:gd name="connsiteX64" fmla="*/ 24088725 w 26346150"/>
                <a:gd name="connsiteY64" fmla="*/ 2314575 h 24803100"/>
                <a:gd name="connsiteX65" fmla="*/ 23802975 w 26346150"/>
                <a:gd name="connsiteY65" fmla="*/ 3086100 h 24803100"/>
                <a:gd name="connsiteX66" fmla="*/ 23345775 w 26346150"/>
                <a:gd name="connsiteY66" fmla="*/ 3371850 h 24803100"/>
                <a:gd name="connsiteX67" fmla="*/ 22602825 w 26346150"/>
                <a:gd name="connsiteY67" fmla="*/ 4686300 h 24803100"/>
                <a:gd name="connsiteX68" fmla="*/ 22317075 w 26346150"/>
                <a:gd name="connsiteY68" fmla="*/ 5114925 h 24803100"/>
                <a:gd name="connsiteX69" fmla="*/ 22259925 w 26346150"/>
                <a:gd name="connsiteY69" fmla="*/ 5915025 h 24803100"/>
                <a:gd name="connsiteX70" fmla="*/ 21659850 w 26346150"/>
                <a:gd name="connsiteY70" fmla="*/ 5886450 h 24803100"/>
                <a:gd name="connsiteX71" fmla="*/ 21917025 w 26346150"/>
                <a:gd name="connsiteY71" fmla="*/ 6343650 h 24803100"/>
                <a:gd name="connsiteX72" fmla="*/ 22202775 w 26346150"/>
                <a:gd name="connsiteY72" fmla="*/ 6115050 h 24803100"/>
                <a:gd name="connsiteX73" fmla="*/ 22459950 w 26346150"/>
                <a:gd name="connsiteY73" fmla="*/ 6429375 h 24803100"/>
                <a:gd name="connsiteX74" fmla="*/ 22259925 w 26346150"/>
                <a:gd name="connsiteY74" fmla="*/ 6572250 h 24803100"/>
                <a:gd name="connsiteX75" fmla="*/ 22974300 w 26346150"/>
                <a:gd name="connsiteY75" fmla="*/ 7400925 h 24803100"/>
                <a:gd name="connsiteX76" fmla="*/ 23031450 w 26346150"/>
                <a:gd name="connsiteY76" fmla="*/ 7286625 h 24803100"/>
                <a:gd name="connsiteX77" fmla="*/ 22802850 w 26346150"/>
                <a:gd name="connsiteY77" fmla="*/ 6629400 h 24803100"/>
                <a:gd name="connsiteX78" fmla="*/ 23317200 w 26346150"/>
                <a:gd name="connsiteY78" fmla="*/ 6257925 h 24803100"/>
                <a:gd name="connsiteX79" fmla="*/ 24403050 w 26346150"/>
                <a:gd name="connsiteY79" fmla="*/ 4914900 h 24803100"/>
                <a:gd name="connsiteX80" fmla="*/ 24831675 w 26346150"/>
                <a:gd name="connsiteY80" fmla="*/ 5200650 h 24803100"/>
                <a:gd name="connsiteX81" fmla="*/ 25060275 w 26346150"/>
                <a:gd name="connsiteY81" fmla="*/ 4886325 h 24803100"/>
                <a:gd name="connsiteX82" fmla="*/ 25060275 w 26346150"/>
                <a:gd name="connsiteY82" fmla="*/ 4686300 h 24803100"/>
                <a:gd name="connsiteX83" fmla="*/ 25231725 w 26346150"/>
                <a:gd name="connsiteY83" fmla="*/ 4143375 h 24803100"/>
                <a:gd name="connsiteX84" fmla="*/ 26003250 w 26346150"/>
                <a:gd name="connsiteY84" fmla="*/ 4543425 h 24803100"/>
                <a:gd name="connsiteX85" fmla="*/ 26346150 w 26346150"/>
                <a:gd name="connsiteY85" fmla="*/ 3943350 h 24803100"/>
                <a:gd name="connsiteX86" fmla="*/ 25517475 w 26346150"/>
                <a:gd name="connsiteY86" fmla="*/ 3657600 h 24803100"/>
                <a:gd name="connsiteX87" fmla="*/ 26260425 w 26346150"/>
                <a:gd name="connsiteY87" fmla="*/ 1028700 h 24803100"/>
                <a:gd name="connsiteX88" fmla="*/ 25746075 w 26346150"/>
                <a:gd name="connsiteY88" fmla="*/ 57150 h 24803100"/>
                <a:gd name="connsiteX89" fmla="*/ 20745450 w 26346150"/>
                <a:gd name="connsiteY89" fmla="*/ 0 h 24803100"/>
                <a:gd name="connsiteX90" fmla="*/ 18659475 w 26346150"/>
                <a:gd name="connsiteY90" fmla="*/ 0 h 24803100"/>
                <a:gd name="connsiteX91" fmla="*/ 15716250 w 26346150"/>
                <a:gd name="connsiteY91" fmla="*/ 971550 h 24803100"/>
                <a:gd name="connsiteX92" fmla="*/ 9972675 w 26346150"/>
                <a:gd name="connsiteY92" fmla="*/ 4914900 h 24803100"/>
                <a:gd name="connsiteX93" fmla="*/ 4343400 w 26346150"/>
                <a:gd name="connsiteY93" fmla="*/ 8486775 h 24803100"/>
                <a:gd name="connsiteX94" fmla="*/ 400050 w 26346150"/>
                <a:gd name="connsiteY94" fmla="*/ 10658475 h 24803100"/>
                <a:gd name="connsiteX95" fmla="*/ 0 w 26346150"/>
                <a:gd name="connsiteY95" fmla="*/ 20202525 h 24803100"/>
                <a:gd name="connsiteX96" fmla="*/ 6915150 w 26346150"/>
                <a:gd name="connsiteY96" fmla="*/ 24803100 h 24803100"/>
                <a:gd name="connsiteX97" fmla="*/ 8715375 w 26346150"/>
                <a:gd name="connsiteY97" fmla="*/ 23717250 h 24803100"/>
                <a:gd name="connsiteX98" fmla="*/ 9857384 w 26346150"/>
                <a:gd name="connsiteY98" fmla="*/ 24540542 h 24803100"/>
                <a:gd name="connsiteX99" fmla="*/ 12089632 w 26346150"/>
                <a:gd name="connsiteY99" fmla="*/ 22740342 h 24803100"/>
                <a:gd name="connsiteX100" fmla="*/ 11297544 w 26346150"/>
                <a:gd name="connsiteY100" fmla="*/ 21732230 h 24803100"/>
                <a:gd name="connsiteX101" fmla="*/ 12953728 w 26346150"/>
                <a:gd name="connsiteY101" fmla="*/ 18923918 h 24803100"/>
                <a:gd name="connsiteX0" fmla="*/ 12953728 w 26346150"/>
                <a:gd name="connsiteY0" fmla="*/ 18923918 h 24540542"/>
                <a:gd name="connsiteX1" fmla="*/ 12161640 w 26346150"/>
                <a:gd name="connsiteY1" fmla="*/ 17915806 h 24540542"/>
                <a:gd name="connsiteX2" fmla="*/ 9857384 w 26346150"/>
                <a:gd name="connsiteY2" fmla="*/ 19067934 h 24540542"/>
                <a:gd name="connsiteX3" fmla="*/ 7265096 w 26346150"/>
                <a:gd name="connsiteY3" fmla="*/ 18851910 h 24540542"/>
                <a:gd name="connsiteX4" fmla="*/ 2714625 w 26346150"/>
                <a:gd name="connsiteY4" fmla="*/ 18659475 h 24540542"/>
                <a:gd name="connsiteX5" fmla="*/ 2057400 w 26346150"/>
                <a:gd name="connsiteY5" fmla="*/ 15287625 h 24540542"/>
                <a:gd name="connsiteX6" fmla="*/ 2486025 w 26346150"/>
                <a:gd name="connsiteY6" fmla="*/ 11830050 h 24540542"/>
                <a:gd name="connsiteX7" fmla="*/ 6029325 w 26346150"/>
                <a:gd name="connsiteY7" fmla="*/ 10544175 h 24540542"/>
                <a:gd name="connsiteX8" fmla="*/ 8258175 w 26346150"/>
                <a:gd name="connsiteY8" fmla="*/ 11915775 h 24540542"/>
                <a:gd name="connsiteX9" fmla="*/ 7829550 w 26346150"/>
                <a:gd name="connsiteY9" fmla="*/ 13344525 h 24540542"/>
                <a:gd name="connsiteX10" fmla="*/ 8543925 w 26346150"/>
                <a:gd name="connsiteY10" fmla="*/ 13487400 h 24540542"/>
                <a:gd name="connsiteX11" fmla="*/ 8715375 w 26346150"/>
                <a:gd name="connsiteY11" fmla="*/ 12744450 h 24540542"/>
                <a:gd name="connsiteX12" fmla="*/ 9144000 w 26346150"/>
                <a:gd name="connsiteY12" fmla="*/ 12887325 h 24540542"/>
                <a:gd name="connsiteX13" fmla="*/ 9286875 w 26346150"/>
                <a:gd name="connsiteY13" fmla="*/ 12172950 h 24540542"/>
                <a:gd name="connsiteX14" fmla="*/ 10487025 w 26346150"/>
                <a:gd name="connsiteY14" fmla="*/ 12715875 h 24540542"/>
                <a:gd name="connsiteX15" fmla="*/ 11029950 w 26346150"/>
                <a:gd name="connsiteY15" fmla="*/ 12087225 h 24540542"/>
                <a:gd name="connsiteX16" fmla="*/ 11887200 w 26346150"/>
                <a:gd name="connsiteY16" fmla="*/ 11830050 h 24540542"/>
                <a:gd name="connsiteX17" fmla="*/ 12287250 w 26346150"/>
                <a:gd name="connsiteY17" fmla="*/ 11544300 h 24540542"/>
                <a:gd name="connsiteX18" fmla="*/ 12401550 w 26346150"/>
                <a:gd name="connsiteY18" fmla="*/ 10915650 h 24540542"/>
                <a:gd name="connsiteX19" fmla="*/ 13258800 w 26346150"/>
                <a:gd name="connsiteY19" fmla="*/ 11287125 h 24540542"/>
                <a:gd name="connsiteX20" fmla="*/ 13144500 w 26346150"/>
                <a:gd name="connsiteY20" fmla="*/ 11687175 h 24540542"/>
                <a:gd name="connsiteX21" fmla="*/ 13258800 w 26346150"/>
                <a:gd name="connsiteY21" fmla="*/ 12058650 h 24540542"/>
                <a:gd name="connsiteX22" fmla="*/ 13115925 w 26346150"/>
                <a:gd name="connsiteY22" fmla="*/ 12744450 h 24540542"/>
                <a:gd name="connsiteX23" fmla="*/ 14859000 w 26346150"/>
                <a:gd name="connsiteY23" fmla="*/ 13801725 h 24540542"/>
                <a:gd name="connsiteX24" fmla="*/ 15316200 w 26346150"/>
                <a:gd name="connsiteY24" fmla="*/ 13201650 h 24540542"/>
                <a:gd name="connsiteX25" fmla="*/ 15773400 w 26346150"/>
                <a:gd name="connsiteY25" fmla="*/ 11972925 h 24540542"/>
                <a:gd name="connsiteX26" fmla="*/ 17230725 w 26346150"/>
                <a:gd name="connsiteY26" fmla="*/ 10487025 h 24540542"/>
                <a:gd name="connsiteX27" fmla="*/ 18602325 w 26346150"/>
                <a:gd name="connsiteY27" fmla="*/ 8629650 h 24540542"/>
                <a:gd name="connsiteX28" fmla="*/ 17687925 w 26346150"/>
                <a:gd name="connsiteY28" fmla="*/ 8172450 h 24540542"/>
                <a:gd name="connsiteX29" fmla="*/ 18202275 w 26346150"/>
                <a:gd name="connsiteY29" fmla="*/ 7429500 h 24540542"/>
                <a:gd name="connsiteX30" fmla="*/ 15430500 w 26346150"/>
                <a:gd name="connsiteY30" fmla="*/ 7029450 h 24540542"/>
                <a:gd name="connsiteX31" fmla="*/ 15059025 w 26346150"/>
                <a:gd name="connsiteY31" fmla="*/ 8143875 h 24540542"/>
                <a:gd name="connsiteX32" fmla="*/ 14144625 w 26346150"/>
                <a:gd name="connsiteY32" fmla="*/ 7800975 h 24540542"/>
                <a:gd name="connsiteX33" fmla="*/ 14087475 w 26346150"/>
                <a:gd name="connsiteY33" fmla="*/ 8629650 h 24540542"/>
                <a:gd name="connsiteX34" fmla="*/ 14687550 w 26346150"/>
                <a:gd name="connsiteY34" fmla="*/ 8772525 h 24540542"/>
                <a:gd name="connsiteX35" fmla="*/ 14973300 w 26346150"/>
                <a:gd name="connsiteY35" fmla="*/ 8543925 h 24540542"/>
                <a:gd name="connsiteX36" fmla="*/ 15859125 w 26346150"/>
                <a:gd name="connsiteY36" fmla="*/ 8829675 h 24540542"/>
                <a:gd name="connsiteX37" fmla="*/ 15344775 w 26346150"/>
                <a:gd name="connsiteY37" fmla="*/ 9972675 h 24540542"/>
                <a:gd name="connsiteX38" fmla="*/ 13258800 w 26346150"/>
                <a:gd name="connsiteY38" fmla="*/ 8829675 h 24540542"/>
                <a:gd name="connsiteX39" fmla="*/ 12915900 w 26346150"/>
                <a:gd name="connsiteY39" fmla="*/ 9201150 h 24540542"/>
                <a:gd name="connsiteX40" fmla="*/ 12687300 w 26346150"/>
                <a:gd name="connsiteY40" fmla="*/ 8601075 h 24540542"/>
                <a:gd name="connsiteX41" fmla="*/ 11972925 w 26346150"/>
                <a:gd name="connsiteY41" fmla="*/ 8772525 h 24540542"/>
                <a:gd name="connsiteX42" fmla="*/ 11458575 w 26346150"/>
                <a:gd name="connsiteY42" fmla="*/ 6515100 h 24540542"/>
                <a:gd name="connsiteX43" fmla="*/ 12201525 w 26346150"/>
                <a:gd name="connsiteY43" fmla="*/ 6657975 h 24540542"/>
                <a:gd name="connsiteX44" fmla="*/ 12344400 w 26346150"/>
                <a:gd name="connsiteY44" fmla="*/ 5972175 h 24540542"/>
                <a:gd name="connsiteX45" fmla="*/ 11687175 w 26346150"/>
                <a:gd name="connsiteY45" fmla="*/ 5772150 h 24540542"/>
                <a:gd name="connsiteX46" fmla="*/ 16087725 w 26346150"/>
                <a:gd name="connsiteY46" fmla="*/ 4371975 h 24540542"/>
                <a:gd name="connsiteX47" fmla="*/ 19088100 w 26346150"/>
                <a:gd name="connsiteY47" fmla="*/ 4343400 h 24540542"/>
                <a:gd name="connsiteX48" fmla="*/ 21231225 w 26346150"/>
                <a:gd name="connsiteY48" fmla="*/ 4943475 h 24540542"/>
                <a:gd name="connsiteX49" fmla="*/ 21374100 w 26346150"/>
                <a:gd name="connsiteY49" fmla="*/ 4400550 h 24540542"/>
                <a:gd name="connsiteX50" fmla="*/ 21717000 w 26346150"/>
                <a:gd name="connsiteY50" fmla="*/ 4543425 h 24540542"/>
                <a:gd name="connsiteX51" fmla="*/ 21974175 w 26346150"/>
                <a:gd name="connsiteY51" fmla="*/ 3543300 h 24540542"/>
                <a:gd name="connsiteX52" fmla="*/ 20688300 w 26346150"/>
                <a:gd name="connsiteY52" fmla="*/ 3200400 h 24540542"/>
                <a:gd name="connsiteX53" fmla="*/ 20974050 w 26346150"/>
                <a:gd name="connsiteY53" fmla="*/ 2571750 h 24540542"/>
                <a:gd name="connsiteX54" fmla="*/ 19516725 w 26346150"/>
                <a:gd name="connsiteY54" fmla="*/ 2000250 h 24540542"/>
                <a:gd name="connsiteX55" fmla="*/ 20259675 w 26346150"/>
                <a:gd name="connsiteY55" fmla="*/ 142875 h 24540542"/>
                <a:gd name="connsiteX56" fmla="*/ 21316950 w 26346150"/>
                <a:gd name="connsiteY56" fmla="*/ 142875 h 24540542"/>
                <a:gd name="connsiteX57" fmla="*/ 21031200 w 26346150"/>
                <a:gd name="connsiteY57" fmla="*/ 1743075 h 24540542"/>
                <a:gd name="connsiteX58" fmla="*/ 21488400 w 26346150"/>
                <a:gd name="connsiteY58" fmla="*/ 1857375 h 24540542"/>
                <a:gd name="connsiteX59" fmla="*/ 21574125 w 26346150"/>
                <a:gd name="connsiteY59" fmla="*/ 1371600 h 24540542"/>
                <a:gd name="connsiteX60" fmla="*/ 22088475 w 26346150"/>
                <a:gd name="connsiteY60" fmla="*/ 1600200 h 24540542"/>
                <a:gd name="connsiteX61" fmla="*/ 22345650 w 26346150"/>
                <a:gd name="connsiteY61" fmla="*/ 428625 h 24540542"/>
                <a:gd name="connsiteX62" fmla="*/ 24088725 w 26346150"/>
                <a:gd name="connsiteY62" fmla="*/ 1000125 h 24540542"/>
                <a:gd name="connsiteX63" fmla="*/ 23945850 w 26346150"/>
                <a:gd name="connsiteY63" fmla="*/ 1571625 h 24540542"/>
                <a:gd name="connsiteX64" fmla="*/ 24088725 w 26346150"/>
                <a:gd name="connsiteY64" fmla="*/ 2314575 h 24540542"/>
                <a:gd name="connsiteX65" fmla="*/ 23802975 w 26346150"/>
                <a:gd name="connsiteY65" fmla="*/ 3086100 h 24540542"/>
                <a:gd name="connsiteX66" fmla="*/ 23345775 w 26346150"/>
                <a:gd name="connsiteY66" fmla="*/ 3371850 h 24540542"/>
                <a:gd name="connsiteX67" fmla="*/ 22602825 w 26346150"/>
                <a:gd name="connsiteY67" fmla="*/ 4686300 h 24540542"/>
                <a:gd name="connsiteX68" fmla="*/ 22317075 w 26346150"/>
                <a:gd name="connsiteY68" fmla="*/ 5114925 h 24540542"/>
                <a:gd name="connsiteX69" fmla="*/ 22259925 w 26346150"/>
                <a:gd name="connsiteY69" fmla="*/ 5915025 h 24540542"/>
                <a:gd name="connsiteX70" fmla="*/ 21659850 w 26346150"/>
                <a:gd name="connsiteY70" fmla="*/ 5886450 h 24540542"/>
                <a:gd name="connsiteX71" fmla="*/ 21917025 w 26346150"/>
                <a:gd name="connsiteY71" fmla="*/ 6343650 h 24540542"/>
                <a:gd name="connsiteX72" fmla="*/ 22202775 w 26346150"/>
                <a:gd name="connsiteY72" fmla="*/ 6115050 h 24540542"/>
                <a:gd name="connsiteX73" fmla="*/ 22459950 w 26346150"/>
                <a:gd name="connsiteY73" fmla="*/ 6429375 h 24540542"/>
                <a:gd name="connsiteX74" fmla="*/ 22259925 w 26346150"/>
                <a:gd name="connsiteY74" fmla="*/ 6572250 h 24540542"/>
                <a:gd name="connsiteX75" fmla="*/ 22974300 w 26346150"/>
                <a:gd name="connsiteY75" fmla="*/ 7400925 h 24540542"/>
                <a:gd name="connsiteX76" fmla="*/ 23031450 w 26346150"/>
                <a:gd name="connsiteY76" fmla="*/ 7286625 h 24540542"/>
                <a:gd name="connsiteX77" fmla="*/ 22802850 w 26346150"/>
                <a:gd name="connsiteY77" fmla="*/ 6629400 h 24540542"/>
                <a:gd name="connsiteX78" fmla="*/ 23317200 w 26346150"/>
                <a:gd name="connsiteY78" fmla="*/ 6257925 h 24540542"/>
                <a:gd name="connsiteX79" fmla="*/ 24403050 w 26346150"/>
                <a:gd name="connsiteY79" fmla="*/ 4914900 h 24540542"/>
                <a:gd name="connsiteX80" fmla="*/ 24831675 w 26346150"/>
                <a:gd name="connsiteY80" fmla="*/ 5200650 h 24540542"/>
                <a:gd name="connsiteX81" fmla="*/ 25060275 w 26346150"/>
                <a:gd name="connsiteY81" fmla="*/ 4886325 h 24540542"/>
                <a:gd name="connsiteX82" fmla="*/ 25060275 w 26346150"/>
                <a:gd name="connsiteY82" fmla="*/ 4686300 h 24540542"/>
                <a:gd name="connsiteX83" fmla="*/ 25231725 w 26346150"/>
                <a:gd name="connsiteY83" fmla="*/ 4143375 h 24540542"/>
                <a:gd name="connsiteX84" fmla="*/ 26003250 w 26346150"/>
                <a:gd name="connsiteY84" fmla="*/ 4543425 h 24540542"/>
                <a:gd name="connsiteX85" fmla="*/ 26346150 w 26346150"/>
                <a:gd name="connsiteY85" fmla="*/ 3943350 h 24540542"/>
                <a:gd name="connsiteX86" fmla="*/ 25517475 w 26346150"/>
                <a:gd name="connsiteY86" fmla="*/ 3657600 h 24540542"/>
                <a:gd name="connsiteX87" fmla="*/ 26260425 w 26346150"/>
                <a:gd name="connsiteY87" fmla="*/ 1028700 h 24540542"/>
                <a:gd name="connsiteX88" fmla="*/ 25746075 w 26346150"/>
                <a:gd name="connsiteY88" fmla="*/ 57150 h 24540542"/>
                <a:gd name="connsiteX89" fmla="*/ 20745450 w 26346150"/>
                <a:gd name="connsiteY89" fmla="*/ 0 h 24540542"/>
                <a:gd name="connsiteX90" fmla="*/ 18659475 w 26346150"/>
                <a:gd name="connsiteY90" fmla="*/ 0 h 24540542"/>
                <a:gd name="connsiteX91" fmla="*/ 15716250 w 26346150"/>
                <a:gd name="connsiteY91" fmla="*/ 971550 h 24540542"/>
                <a:gd name="connsiteX92" fmla="*/ 9972675 w 26346150"/>
                <a:gd name="connsiteY92" fmla="*/ 4914900 h 24540542"/>
                <a:gd name="connsiteX93" fmla="*/ 4343400 w 26346150"/>
                <a:gd name="connsiteY93" fmla="*/ 8486775 h 24540542"/>
                <a:gd name="connsiteX94" fmla="*/ 400050 w 26346150"/>
                <a:gd name="connsiteY94" fmla="*/ 10658475 h 24540542"/>
                <a:gd name="connsiteX95" fmla="*/ 0 w 26346150"/>
                <a:gd name="connsiteY95" fmla="*/ 20202525 h 24540542"/>
                <a:gd name="connsiteX96" fmla="*/ 8715375 w 26346150"/>
                <a:gd name="connsiteY96" fmla="*/ 23717250 h 24540542"/>
                <a:gd name="connsiteX97" fmla="*/ 9857384 w 26346150"/>
                <a:gd name="connsiteY97" fmla="*/ 24540542 h 24540542"/>
                <a:gd name="connsiteX98" fmla="*/ 12089632 w 26346150"/>
                <a:gd name="connsiteY98" fmla="*/ 22740342 h 24540542"/>
                <a:gd name="connsiteX99" fmla="*/ 11297544 w 26346150"/>
                <a:gd name="connsiteY99" fmla="*/ 21732230 h 24540542"/>
                <a:gd name="connsiteX100" fmla="*/ 12953728 w 26346150"/>
                <a:gd name="connsiteY100" fmla="*/ 18923918 h 24540542"/>
                <a:gd name="connsiteX0" fmla="*/ 12953728 w 26346150"/>
                <a:gd name="connsiteY0" fmla="*/ 19558778 h 25175402"/>
                <a:gd name="connsiteX1" fmla="*/ 12161640 w 26346150"/>
                <a:gd name="connsiteY1" fmla="*/ 18550666 h 25175402"/>
                <a:gd name="connsiteX2" fmla="*/ 9857384 w 26346150"/>
                <a:gd name="connsiteY2" fmla="*/ 19702794 h 25175402"/>
                <a:gd name="connsiteX3" fmla="*/ 7265096 w 26346150"/>
                <a:gd name="connsiteY3" fmla="*/ 19486770 h 25175402"/>
                <a:gd name="connsiteX4" fmla="*/ 2714625 w 26346150"/>
                <a:gd name="connsiteY4" fmla="*/ 19294335 h 25175402"/>
                <a:gd name="connsiteX5" fmla="*/ 2057400 w 26346150"/>
                <a:gd name="connsiteY5" fmla="*/ 15922485 h 25175402"/>
                <a:gd name="connsiteX6" fmla="*/ 2486025 w 26346150"/>
                <a:gd name="connsiteY6" fmla="*/ 12464910 h 25175402"/>
                <a:gd name="connsiteX7" fmla="*/ 6029325 w 26346150"/>
                <a:gd name="connsiteY7" fmla="*/ 11179035 h 25175402"/>
                <a:gd name="connsiteX8" fmla="*/ 8258175 w 26346150"/>
                <a:gd name="connsiteY8" fmla="*/ 12550635 h 25175402"/>
                <a:gd name="connsiteX9" fmla="*/ 7829550 w 26346150"/>
                <a:gd name="connsiteY9" fmla="*/ 13979385 h 25175402"/>
                <a:gd name="connsiteX10" fmla="*/ 8543925 w 26346150"/>
                <a:gd name="connsiteY10" fmla="*/ 14122260 h 25175402"/>
                <a:gd name="connsiteX11" fmla="*/ 8715375 w 26346150"/>
                <a:gd name="connsiteY11" fmla="*/ 13379310 h 25175402"/>
                <a:gd name="connsiteX12" fmla="*/ 9144000 w 26346150"/>
                <a:gd name="connsiteY12" fmla="*/ 13522185 h 25175402"/>
                <a:gd name="connsiteX13" fmla="*/ 9286875 w 26346150"/>
                <a:gd name="connsiteY13" fmla="*/ 12807810 h 25175402"/>
                <a:gd name="connsiteX14" fmla="*/ 10487025 w 26346150"/>
                <a:gd name="connsiteY14" fmla="*/ 13350735 h 25175402"/>
                <a:gd name="connsiteX15" fmla="*/ 11029950 w 26346150"/>
                <a:gd name="connsiteY15" fmla="*/ 12722085 h 25175402"/>
                <a:gd name="connsiteX16" fmla="*/ 11887200 w 26346150"/>
                <a:gd name="connsiteY16" fmla="*/ 12464910 h 25175402"/>
                <a:gd name="connsiteX17" fmla="*/ 12287250 w 26346150"/>
                <a:gd name="connsiteY17" fmla="*/ 12179160 h 25175402"/>
                <a:gd name="connsiteX18" fmla="*/ 12401550 w 26346150"/>
                <a:gd name="connsiteY18" fmla="*/ 11550510 h 25175402"/>
                <a:gd name="connsiteX19" fmla="*/ 13258800 w 26346150"/>
                <a:gd name="connsiteY19" fmla="*/ 11921985 h 25175402"/>
                <a:gd name="connsiteX20" fmla="*/ 13144500 w 26346150"/>
                <a:gd name="connsiteY20" fmla="*/ 12322035 h 25175402"/>
                <a:gd name="connsiteX21" fmla="*/ 13258800 w 26346150"/>
                <a:gd name="connsiteY21" fmla="*/ 12693510 h 25175402"/>
                <a:gd name="connsiteX22" fmla="*/ 13115925 w 26346150"/>
                <a:gd name="connsiteY22" fmla="*/ 13379310 h 25175402"/>
                <a:gd name="connsiteX23" fmla="*/ 14859000 w 26346150"/>
                <a:gd name="connsiteY23" fmla="*/ 14436585 h 25175402"/>
                <a:gd name="connsiteX24" fmla="*/ 15316200 w 26346150"/>
                <a:gd name="connsiteY24" fmla="*/ 13836510 h 25175402"/>
                <a:gd name="connsiteX25" fmla="*/ 15773400 w 26346150"/>
                <a:gd name="connsiteY25" fmla="*/ 12607785 h 25175402"/>
                <a:gd name="connsiteX26" fmla="*/ 17230725 w 26346150"/>
                <a:gd name="connsiteY26" fmla="*/ 11121885 h 25175402"/>
                <a:gd name="connsiteX27" fmla="*/ 18602325 w 26346150"/>
                <a:gd name="connsiteY27" fmla="*/ 9264510 h 25175402"/>
                <a:gd name="connsiteX28" fmla="*/ 17687925 w 26346150"/>
                <a:gd name="connsiteY28" fmla="*/ 8807310 h 25175402"/>
                <a:gd name="connsiteX29" fmla="*/ 18202275 w 26346150"/>
                <a:gd name="connsiteY29" fmla="*/ 8064360 h 25175402"/>
                <a:gd name="connsiteX30" fmla="*/ 15430500 w 26346150"/>
                <a:gd name="connsiteY30" fmla="*/ 7664310 h 25175402"/>
                <a:gd name="connsiteX31" fmla="*/ 15059025 w 26346150"/>
                <a:gd name="connsiteY31" fmla="*/ 8778735 h 25175402"/>
                <a:gd name="connsiteX32" fmla="*/ 14144625 w 26346150"/>
                <a:gd name="connsiteY32" fmla="*/ 8435835 h 25175402"/>
                <a:gd name="connsiteX33" fmla="*/ 14087475 w 26346150"/>
                <a:gd name="connsiteY33" fmla="*/ 9264510 h 25175402"/>
                <a:gd name="connsiteX34" fmla="*/ 14687550 w 26346150"/>
                <a:gd name="connsiteY34" fmla="*/ 9407385 h 25175402"/>
                <a:gd name="connsiteX35" fmla="*/ 14973300 w 26346150"/>
                <a:gd name="connsiteY35" fmla="*/ 9178785 h 25175402"/>
                <a:gd name="connsiteX36" fmla="*/ 15859125 w 26346150"/>
                <a:gd name="connsiteY36" fmla="*/ 9464535 h 25175402"/>
                <a:gd name="connsiteX37" fmla="*/ 15344775 w 26346150"/>
                <a:gd name="connsiteY37" fmla="*/ 10607535 h 25175402"/>
                <a:gd name="connsiteX38" fmla="*/ 13258800 w 26346150"/>
                <a:gd name="connsiteY38" fmla="*/ 9464535 h 25175402"/>
                <a:gd name="connsiteX39" fmla="*/ 12915900 w 26346150"/>
                <a:gd name="connsiteY39" fmla="*/ 9836010 h 25175402"/>
                <a:gd name="connsiteX40" fmla="*/ 12687300 w 26346150"/>
                <a:gd name="connsiteY40" fmla="*/ 9235935 h 25175402"/>
                <a:gd name="connsiteX41" fmla="*/ 11972925 w 26346150"/>
                <a:gd name="connsiteY41" fmla="*/ 9407385 h 25175402"/>
                <a:gd name="connsiteX42" fmla="*/ 11458575 w 26346150"/>
                <a:gd name="connsiteY42" fmla="*/ 7149960 h 25175402"/>
                <a:gd name="connsiteX43" fmla="*/ 12201525 w 26346150"/>
                <a:gd name="connsiteY43" fmla="*/ 7292835 h 25175402"/>
                <a:gd name="connsiteX44" fmla="*/ 12344400 w 26346150"/>
                <a:gd name="connsiteY44" fmla="*/ 6607035 h 25175402"/>
                <a:gd name="connsiteX45" fmla="*/ 11687175 w 26346150"/>
                <a:gd name="connsiteY45" fmla="*/ 6407010 h 25175402"/>
                <a:gd name="connsiteX46" fmla="*/ 16087725 w 26346150"/>
                <a:gd name="connsiteY46" fmla="*/ 5006835 h 25175402"/>
                <a:gd name="connsiteX47" fmla="*/ 19088100 w 26346150"/>
                <a:gd name="connsiteY47" fmla="*/ 4978260 h 25175402"/>
                <a:gd name="connsiteX48" fmla="*/ 21231225 w 26346150"/>
                <a:gd name="connsiteY48" fmla="*/ 5578335 h 25175402"/>
                <a:gd name="connsiteX49" fmla="*/ 21374100 w 26346150"/>
                <a:gd name="connsiteY49" fmla="*/ 5035410 h 25175402"/>
                <a:gd name="connsiteX50" fmla="*/ 21717000 w 26346150"/>
                <a:gd name="connsiteY50" fmla="*/ 5178285 h 25175402"/>
                <a:gd name="connsiteX51" fmla="*/ 21974175 w 26346150"/>
                <a:gd name="connsiteY51" fmla="*/ 4178160 h 25175402"/>
                <a:gd name="connsiteX52" fmla="*/ 20688300 w 26346150"/>
                <a:gd name="connsiteY52" fmla="*/ 3835260 h 25175402"/>
                <a:gd name="connsiteX53" fmla="*/ 20974050 w 26346150"/>
                <a:gd name="connsiteY53" fmla="*/ 3206610 h 25175402"/>
                <a:gd name="connsiteX54" fmla="*/ 19516725 w 26346150"/>
                <a:gd name="connsiteY54" fmla="*/ 2635110 h 25175402"/>
                <a:gd name="connsiteX55" fmla="*/ 20259675 w 26346150"/>
                <a:gd name="connsiteY55" fmla="*/ 777735 h 25175402"/>
                <a:gd name="connsiteX56" fmla="*/ 21316950 w 26346150"/>
                <a:gd name="connsiteY56" fmla="*/ 777735 h 25175402"/>
                <a:gd name="connsiteX57" fmla="*/ 21031200 w 26346150"/>
                <a:gd name="connsiteY57" fmla="*/ 2377935 h 25175402"/>
                <a:gd name="connsiteX58" fmla="*/ 21488400 w 26346150"/>
                <a:gd name="connsiteY58" fmla="*/ 2492235 h 25175402"/>
                <a:gd name="connsiteX59" fmla="*/ 21574125 w 26346150"/>
                <a:gd name="connsiteY59" fmla="*/ 2006460 h 25175402"/>
                <a:gd name="connsiteX60" fmla="*/ 22088475 w 26346150"/>
                <a:gd name="connsiteY60" fmla="*/ 2235060 h 25175402"/>
                <a:gd name="connsiteX61" fmla="*/ 22345650 w 26346150"/>
                <a:gd name="connsiteY61" fmla="*/ 1063485 h 25175402"/>
                <a:gd name="connsiteX62" fmla="*/ 24088725 w 26346150"/>
                <a:gd name="connsiteY62" fmla="*/ 1634985 h 25175402"/>
                <a:gd name="connsiteX63" fmla="*/ 23945850 w 26346150"/>
                <a:gd name="connsiteY63" fmla="*/ 2206485 h 25175402"/>
                <a:gd name="connsiteX64" fmla="*/ 24088725 w 26346150"/>
                <a:gd name="connsiteY64" fmla="*/ 2949435 h 25175402"/>
                <a:gd name="connsiteX65" fmla="*/ 23802975 w 26346150"/>
                <a:gd name="connsiteY65" fmla="*/ 3720960 h 25175402"/>
                <a:gd name="connsiteX66" fmla="*/ 23345775 w 26346150"/>
                <a:gd name="connsiteY66" fmla="*/ 4006710 h 25175402"/>
                <a:gd name="connsiteX67" fmla="*/ 22602825 w 26346150"/>
                <a:gd name="connsiteY67" fmla="*/ 5321160 h 25175402"/>
                <a:gd name="connsiteX68" fmla="*/ 22317075 w 26346150"/>
                <a:gd name="connsiteY68" fmla="*/ 5749785 h 25175402"/>
                <a:gd name="connsiteX69" fmla="*/ 22259925 w 26346150"/>
                <a:gd name="connsiteY69" fmla="*/ 6549885 h 25175402"/>
                <a:gd name="connsiteX70" fmla="*/ 21659850 w 26346150"/>
                <a:gd name="connsiteY70" fmla="*/ 6521310 h 25175402"/>
                <a:gd name="connsiteX71" fmla="*/ 21917025 w 26346150"/>
                <a:gd name="connsiteY71" fmla="*/ 6978510 h 25175402"/>
                <a:gd name="connsiteX72" fmla="*/ 22202775 w 26346150"/>
                <a:gd name="connsiteY72" fmla="*/ 6749910 h 25175402"/>
                <a:gd name="connsiteX73" fmla="*/ 22459950 w 26346150"/>
                <a:gd name="connsiteY73" fmla="*/ 7064235 h 25175402"/>
                <a:gd name="connsiteX74" fmla="*/ 22259925 w 26346150"/>
                <a:gd name="connsiteY74" fmla="*/ 7207110 h 25175402"/>
                <a:gd name="connsiteX75" fmla="*/ 22974300 w 26346150"/>
                <a:gd name="connsiteY75" fmla="*/ 8035785 h 25175402"/>
                <a:gd name="connsiteX76" fmla="*/ 23031450 w 26346150"/>
                <a:gd name="connsiteY76" fmla="*/ 7921485 h 25175402"/>
                <a:gd name="connsiteX77" fmla="*/ 22802850 w 26346150"/>
                <a:gd name="connsiteY77" fmla="*/ 7264260 h 25175402"/>
                <a:gd name="connsiteX78" fmla="*/ 23317200 w 26346150"/>
                <a:gd name="connsiteY78" fmla="*/ 6892785 h 25175402"/>
                <a:gd name="connsiteX79" fmla="*/ 24403050 w 26346150"/>
                <a:gd name="connsiteY79" fmla="*/ 5549760 h 25175402"/>
                <a:gd name="connsiteX80" fmla="*/ 24831675 w 26346150"/>
                <a:gd name="connsiteY80" fmla="*/ 5835510 h 25175402"/>
                <a:gd name="connsiteX81" fmla="*/ 25060275 w 26346150"/>
                <a:gd name="connsiteY81" fmla="*/ 5521185 h 25175402"/>
                <a:gd name="connsiteX82" fmla="*/ 25060275 w 26346150"/>
                <a:gd name="connsiteY82" fmla="*/ 5321160 h 25175402"/>
                <a:gd name="connsiteX83" fmla="*/ 25231725 w 26346150"/>
                <a:gd name="connsiteY83" fmla="*/ 4778235 h 25175402"/>
                <a:gd name="connsiteX84" fmla="*/ 26003250 w 26346150"/>
                <a:gd name="connsiteY84" fmla="*/ 5178285 h 25175402"/>
                <a:gd name="connsiteX85" fmla="*/ 26346150 w 26346150"/>
                <a:gd name="connsiteY85" fmla="*/ 4578210 h 25175402"/>
                <a:gd name="connsiteX86" fmla="*/ 25517475 w 26346150"/>
                <a:gd name="connsiteY86" fmla="*/ 4292460 h 25175402"/>
                <a:gd name="connsiteX87" fmla="*/ 26260425 w 26346150"/>
                <a:gd name="connsiteY87" fmla="*/ 1663560 h 25175402"/>
                <a:gd name="connsiteX88" fmla="*/ 25746075 w 26346150"/>
                <a:gd name="connsiteY88" fmla="*/ 692010 h 25175402"/>
                <a:gd name="connsiteX89" fmla="*/ 20745450 w 26346150"/>
                <a:gd name="connsiteY89" fmla="*/ 634860 h 25175402"/>
                <a:gd name="connsiteX90" fmla="*/ 18648016 w 26346150"/>
                <a:gd name="connsiteY90" fmla="*/ 0 h 25175402"/>
                <a:gd name="connsiteX91" fmla="*/ 15716250 w 26346150"/>
                <a:gd name="connsiteY91" fmla="*/ 1606410 h 25175402"/>
                <a:gd name="connsiteX92" fmla="*/ 9972675 w 26346150"/>
                <a:gd name="connsiteY92" fmla="*/ 5549760 h 25175402"/>
                <a:gd name="connsiteX93" fmla="*/ 4343400 w 26346150"/>
                <a:gd name="connsiteY93" fmla="*/ 9121635 h 25175402"/>
                <a:gd name="connsiteX94" fmla="*/ 400050 w 26346150"/>
                <a:gd name="connsiteY94" fmla="*/ 11293335 h 25175402"/>
                <a:gd name="connsiteX95" fmla="*/ 0 w 26346150"/>
                <a:gd name="connsiteY95" fmla="*/ 20837385 h 25175402"/>
                <a:gd name="connsiteX96" fmla="*/ 8715375 w 26346150"/>
                <a:gd name="connsiteY96" fmla="*/ 24352110 h 25175402"/>
                <a:gd name="connsiteX97" fmla="*/ 9857384 w 26346150"/>
                <a:gd name="connsiteY97" fmla="*/ 25175402 h 25175402"/>
                <a:gd name="connsiteX98" fmla="*/ 12089632 w 26346150"/>
                <a:gd name="connsiteY98" fmla="*/ 23375202 h 25175402"/>
                <a:gd name="connsiteX99" fmla="*/ 11297544 w 26346150"/>
                <a:gd name="connsiteY99" fmla="*/ 22367090 h 25175402"/>
                <a:gd name="connsiteX100" fmla="*/ 12953728 w 26346150"/>
                <a:gd name="connsiteY100" fmla="*/ 19558778 h 25175402"/>
                <a:gd name="connsiteX0" fmla="*/ 12953728 w 26346150"/>
                <a:gd name="connsiteY0" fmla="*/ 19601004 h 25217628"/>
                <a:gd name="connsiteX1" fmla="*/ 12161640 w 26346150"/>
                <a:gd name="connsiteY1" fmla="*/ 18592892 h 25217628"/>
                <a:gd name="connsiteX2" fmla="*/ 9857384 w 26346150"/>
                <a:gd name="connsiteY2" fmla="*/ 19745020 h 25217628"/>
                <a:gd name="connsiteX3" fmla="*/ 7265096 w 26346150"/>
                <a:gd name="connsiteY3" fmla="*/ 19528996 h 25217628"/>
                <a:gd name="connsiteX4" fmla="*/ 2714625 w 26346150"/>
                <a:gd name="connsiteY4" fmla="*/ 19336561 h 25217628"/>
                <a:gd name="connsiteX5" fmla="*/ 2057400 w 26346150"/>
                <a:gd name="connsiteY5" fmla="*/ 15964711 h 25217628"/>
                <a:gd name="connsiteX6" fmla="*/ 2486025 w 26346150"/>
                <a:gd name="connsiteY6" fmla="*/ 12507136 h 25217628"/>
                <a:gd name="connsiteX7" fmla="*/ 6029325 w 26346150"/>
                <a:gd name="connsiteY7" fmla="*/ 11221261 h 25217628"/>
                <a:gd name="connsiteX8" fmla="*/ 8258175 w 26346150"/>
                <a:gd name="connsiteY8" fmla="*/ 12592861 h 25217628"/>
                <a:gd name="connsiteX9" fmla="*/ 7829550 w 26346150"/>
                <a:gd name="connsiteY9" fmla="*/ 14021611 h 25217628"/>
                <a:gd name="connsiteX10" fmla="*/ 8543925 w 26346150"/>
                <a:gd name="connsiteY10" fmla="*/ 14164486 h 25217628"/>
                <a:gd name="connsiteX11" fmla="*/ 8715375 w 26346150"/>
                <a:gd name="connsiteY11" fmla="*/ 13421536 h 25217628"/>
                <a:gd name="connsiteX12" fmla="*/ 9144000 w 26346150"/>
                <a:gd name="connsiteY12" fmla="*/ 13564411 h 25217628"/>
                <a:gd name="connsiteX13" fmla="*/ 9286875 w 26346150"/>
                <a:gd name="connsiteY13" fmla="*/ 12850036 h 25217628"/>
                <a:gd name="connsiteX14" fmla="*/ 10487025 w 26346150"/>
                <a:gd name="connsiteY14" fmla="*/ 13392961 h 25217628"/>
                <a:gd name="connsiteX15" fmla="*/ 11029950 w 26346150"/>
                <a:gd name="connsiteY15" fmla="*/ 12764311 h 25217628"/>
                <a:gd name="connsiteX16" fmla="*/ 11887200 w 26346150"/>
                <a:gd name="connsiteY16" fmla="*/ 12507136 h 25217628"/>
                <a:gd name="connsiteX17" fmla="*/ 12287250 w 26346150"/>
                <a:gd name="connsiteY17" fmla="*/ 12221386 h 25217628"/>
                <a:gd name="connsiteX18" fmla="*/ 12401550 w 26346150"/>
                <a:gd name="connsiteY18" fmla="*/ 11592736 h 25217628"/>
                <a:gd name="connsiteX19" fmla="*/ 13258800 w 26346150"/>
                <a:gd name="connsiteY19" fmla="*/ 11964211 h 25217628"/>
                <a:gd name="connsiteX20" fmla="*/ 13144500 w 26346150"/>
                <a:gd name="connsiteY20" fmla="*/ 12364261 h 25217628"/>
                <a:gd name="connsiteX21" fmla="*/ 13258800 w 26346150"/>
                <a:gd name="connsiteY21" fmla="*/ 12735736 h 25217628"/>
                <a:gd name="connsiteX22" fmla="*/ 13115925 w 26346150"/>
                <a:gd name="connsiteY22" fmla="*/ 13421536 h 25217628"/>
                <a:gd name="connsiteX23" fmla="*/ 14859000 w 26346150"/>
                <a:gd name="connsiteY23" fmla="*/ 14478811 h 25217628"/>
                <a:gd name="connsiteX24" fmla="*/ 15316200 w 26346150"/>
                <a:gd name="connsiteY24" fmla="*/ 13878736 h 25217628"/>
                <a:gd name="connsiteX25" fmla="*/ 15773400 w 26346150"/>
                <a:gd name="connsiteY25" fmla="*/ 12650011 h 25217628"/>
                <a:gd name="connsiteX26" fmla="*/ 17230725 w 26346150"/>
                <a:gd name="connsiteY26" fmla="*/ 11164111 h 25217628"/>
                <a:gd name="connsiteX27" fmla="*/ 18602325 w 26346150"/>
                <a:gd name="connsiteY27" fmla="*/ 9306736 h 25217628"/>
                <a:gd name="connsiteX28" fmla="*/ 17687925 w 26346150"/>
                <a:gd name="connsiteY28" fmla="*/ 8849536 h 25217628"/>
                <a:gd name="connsiteX29" fmla="*/ 18202275 w 26346150"/>
                <a:gd name="connsiteY29" fmla="*/ 8106586 h 25217628"/>
                <a:gd name="connsiteX30" fmla="*/ 15430500 w 26346150"/>
                <a:gd name="connsiteY30" fmla="*/ 7706536 h 25217628"/>
                <a:gd name="connsiteX31" fmla="*/ 15059025 w 26346150"/>
                <a:gd name="connsiteY31" fmla="*/ 8820961 h 25217628"/>
                <a:gd name="connsiteX32" fmla="*/ 14144625 w 26346150"/>
                <a:gd name="connsiteY32" fmla="*/ 8478061 h 25217628"/>
                <a:gd name="connsiteX33" fmla="*/ 14087475 w 26346150"/>
                <a:gd name="connsiteY33" fmla="*/ 9306736 h 25217628"/>
                <a:gd name="connsiteX34" fmla="*/ 14687550 w 26346150"/>
                <a:gd name="connsiteY34" fmla="*/ 9449611 h 25217628"/>
                <a:gd name="connsiteX35" fmla="*/ 14973300 w 26346150"/>
                <a:gd name="connsiteY35" fmla="*/ 9221011 h 25217628"/>
                <a:gd name="connsiteX36" fmla="*/ 15859125 w 26346150"/>
                <a:gd name="connsiteY36" fmla="*/ 9506761 h 25217628"/>
                <a:gd name="connsiteX37" fmla="*/ 15344775 w 26346150"/>
                <a:gd name="connsiteY37" fmla="*/ 10649761 h 25217628"/>
                <a:gd name="connsiteX38" fmla="*/ 13258800 w 26346150"/>
                <a:gd name="connsiteY38" fmla="*/ 9506761 h 25217628"/>
                <a:gd name="connsiteX39" fmla="*/ 12915900 w 26346150"/>
                <a:gd name="connsiteY39" fmla="*/ 9878236 h 25217628"/>
                <a:gd name="connsiteX40" fmla="*/ 12687300 w 26346150"/>
                <a:gd name="connsiteY40" fmla="*/ 9278161 h 25217628"/>
                <a:gd name="connsiteX41" fmla="*/ 11972925 w 26346150"/>
                <a:gd name="connsiteY41" fmla="*/ 9449611 h 25217628"/>
                <a:gd name="connsiteX42" fmla="*/ 11458575 w 26346150"/>
                <a:gd name="connsiteY42" fmla="*/ 7192186 h 25217628"/>
                <a:gd name="connsiteX43" fmla="*/ 12201525 w 26346150"/>
                <a:gd name="connsiteY43" fmla="*/ 7335061 h 25217628"/>
                <a:gd name="connsiteX44" fmla="*/ 12344400 w 26346150"/>
                <a:gd name="connsiteY44" fmla="*/ 6649261 h 25217628"/>
                <a:gd name="connsiteX45" fmla="*/ 11687175 w 26346150"/>
                <a:gd name="connsiteY45" fmla="*/ 6449236 h 25217628"/>
                <a:gd name="connsiteX46" fmla="*/ 16087725 w 26346150"/>
                <a:gd name="connsiteY46" fmla="*/ 5049061 h 25217628"/>
                <a:gd name="connsiteX47" fmla="*/ 19088100 w 26346150"/>
                <a:gd name="connsiteY47" fmla="*/ 5020486 h 25217628"/>
                <a:gd name="connsiteX48" fmla="*/ 21231225 w 26346150"/>
                <a:gd name="connsiteY48" fmla="*/ 5620561 h 25217628"/>
                <a:gd name="connsiteX49" fmla="*/ 21374100 w 26346150"/>
                <a:gd name="connsiteY49" fmla="*/ 5077636 h 25217628"/>
                <a:gd name="connsiteX50" fmla="*/ 21717000 w 26346150"/>
                <a:gd name="connsiteY50" fmla="*/ 5220511 h 25217628"/>
                <a:gd name="connsiteX51" fmla="*/ 21974175 w 26346150"/>
                <a:gd name="connsiteY51" fmla="*/ 4220386 h 25217628"/>
                <a:gd name="connsiteX52" fmla="*/ 20688300 w 26346150"/>
                <a:gd name="connsiteY52" fmla="*/ 3877486 h 25217628"/>
                <a:gd name="connsiteX53" fmla="*/ 20974050 w 26346150"/>
                <a:gd name="connsiteY53" fmla="*/ 3248836 h 25217628"/>
                <a:gd name="connsiteX54" fmla="*/ 19516725 w 26346150"/>
                <a:gd name="connsiteY54" fmla="*/ 2677336 h 25217628"/>
                <a:gd name="connsiteX55" fmla="*/ 20259675 w 26346150"/>
                <a:gd name="connsiteY55" fmla="*/ 819961 h 25217628"/>
                <a:gd name="connsiteX56" fmla="*/ 21316950 w 26346150"/>
                <a:gd name="connsiteY56" fmla="*/ 819961 h 25217628"/>
                <a:gd name="connsiteX57" fmla="*/ 21031200 w 26346150"/>
                <a:gd name="connsiteY57" fmla="*/ 2420161 h 25217628"/>
                <a:gd name="connsiteX58" fmla="*/ 21488400 w 26346150"/>
                <a:gd name="connsiteY58" fmla="*/ 2534461 h 25217628"/>
                <a:gd name="connsiteX59" fmla="*/ 21574125 w 26346150"/>
                <a:gd name="connsiteY59" fmla="*/ 2048686 h 25217628"/>
                <a:gd name="connsiteX60" fmla="*/ 22088475 w 26346150"/>
                <a:gd name="connsiteY60" fmla="*/ 2277286 h 25217628"/>
                <a:gd name="connsiteX61" fmla="*/ 22345650 w 26346150"/>
                <a:gd name="connsiteY61" fmla="*/ 1105711 h 25217628"/>
                <a:gd name="connsiteX62" fmla="*/ 24088725 w 26346150"/>
                <a:gd name="connsiteY62" fmla="*/ 1677211 h 25217628"/>
                <a:gd name="connsiteX63" fmla="*/ 23945850 w 26346150"/>
                <a:gd name="connsiteY63" fmla="*/ 2248711 h 25217628"/>
                <a:gd name="connsiteX64" fmla="*/ 24088725 w 26346150"/>
                <a:gd name="connsiteY64" fmla="*/ 2991661 h 25217628"/>
                <a:gd name="connsiteX65" fmla="*/ 23802975 w 26346150"/>
                <a:gd name="connsiteY65" fmla="*/ 3763186 h 25217628"/>
                <a:gd name="connsiteX66" fmla="*/ 23345775 w 26346150"/>
                <a:gd name="connsiteY66" fmla="*/ 4048936 h 25217628"/>
                <a:gd name="connsiteX67" fmla="*/ 22602825 w 26346150"/>
                <a:gd name="connsiteY67" fmla="*/ 5363386 h 25217628"/>
                <a:gd name="connsiteX68" fmla="*/ 22317075 w 26346150"/>
                <a:gd name="connsiteY68" fmla="*/ 5792011 h 25217628"/>
                <a:gd name="connsiteX69" fmla="*/ 22259925 w 26346150"/>
                <a:gd name="connsiteY69" fmla="*/ 6592111 h 25217628"/>
                <a:gd name="connsiteX70" fmla="*/ 21659850 w 26346150"/>
                <a:gd name="connsiteY70" fmla="*/ 6563536 h 25217628"/>
                <a:gd name="connsiteX71" fmla="*/ 21917025 w 26346150"/>
                <a:gd name="connsiteY71" fmla="*/ 7020736 h 25217628"/>
                <a:gd name="connsiteX72" fmla="*/ 22202775 w 26346150"/>
                <a:gd name="connsiteY72" fmla="*/ 6792136 h 25217628"/>
                <a:gd name="connsiteX73" fmla="*/ 22459950 w 26346150"/>
                <a:gd name="connsiteY73" fmla="*/ 7106461 h 25217628"/>
                <a:gd name="connsiteX74" fmla="*/ 22259925 w 26346150"/>
                <a:gd name="connsiteY74" fmla="*/ 7249336 h 25217628"/>
                <a:gd name="connsiteX75" fmla="*/ 22974300 w 26346150"/>
                <a:gd name="connsiteY75" fmla="*/ 8078011 h 25217628"/>
                <a:gd name="connsiteX76" fmla="*/ 23031450 w 26346150"/>
                <a:gd name="connsiteY76" fmla="*/ 7963711 h 25217628"/>
                <a:gd name="connsiteX77" fmla="*/ 22802850 w 26346150"/>
                <a:gd name="connsiteY77" fmla="*/ 7306486 h 25217628"/>
                <a:gd name="connsiteX78" fmla="*/ 23317200 w 26346150"/>
                <a:gd name="connsiteY78" fmla="*/ 6935011 h 25217628"/>
                <a:gd name="connsiteX79" fmla="*/ 24403050 w 26346150"/>
                <a:gd name="connsiteY79" fmla="*/ 5591986 h 25217628"/>
                <a:gd name="connsiteX80" fmla="*/ 24831675 w 26346150"/>
                <a:gd name="connsiteY80" fmla="*/ 5877736 h 25217628"/>
                <a:gd name="connsiteX81" fmla="*/ 25060275 w 26346150"/>
                <a:gd name="connsiteY81" fmla="*/ 5563411 h 25217628"/>
                <a:gd name="connsiteX82" fmla="*/ 25060275 w 26346150"/>
                <a:gd name="connsiteY82" fmla="*/ 5363386 h 25217628"/>
                <a:gd name="connsiteX83" fmla="*/ 25231725 w 26346150"/>
                <a:gd name="connsiteY83" fmla="*/ 4820461 h 25217628"/>
                <a:gd name="connsiteX84" fmla="*/ 26003250 w 26346150"/>
                <a:gd name="connsiteY84" fmla="*/ 5220511 h 25217628"/>
                <a:gd name="connsiteX85" fmla="*/ 26346150 w 26346150"/>
                <a:gd name="connsiteY85" fmla="*/ 4620436 h 25217628"/>
                <a:gd name="connsiteX86" fmla="*/ 25517475 w 26346150"/>
                <a:gd name="connsiteY86" fmla="*/ 4334686 h 25217628"/>
                <a:gd name="connsiteX87" fmla="*/ 26260425 w 26346150"/>
                <a:gd name="connsiteY87" fmla="*/ 1705786 h 25217628"/>
                <a:gd name="connsiteX88" fmla="*/ 25746075 w 26346150"/>
                <a:gd name="connsiteY88" fmla="*/ 734236 h 25217628"/>
                <a:gd name="connsiteX89" fmla="*/ 20739100 w 26346150"/>
                <a:gd name="connsiteY89" fmla="*/ 0 h 25217628"/>
                <a:gd name="connsiteX90" fmla="*/ 18648016 w 26346150"/>
                <a:gd name="connsiteY90" fmla="*/ 42226 h 25217628"/>
                <a:gd name="connsiteX91" fmla="*/ 15716250 w 26346150"/>
                <a:gd name="connsiteY91" fmla="*/ 1648636 h 25217628"/>
                <a:gd name="connsiteX92" fmla="*/ 9972675 w 26346150"/>
                <a:gd name="connsiteY92" fmla="*/ 5591986 h 25217628"/>
                <a:gd name="connsiteX93" fmla="*/ 4343400 w 26346150"/>
                <a:gd name="connsiteY93" fmla="*/ 9163861 h 25217628"/>
                <a:gd name="connsiteX94" fmla="*/ 400050 w 26346150"/>
                <a:gd name="connsiteY94" fmla="*/ 11335561 h 25217628"/>
                <a:gd name="connsiteX95" fmla="*/ 0 w 26346150"/>
                <a:gd name="connsiteY95" fmla="*/ 20879611 h 25217628"/>
                <a:gd name="connsiteX96" fmla="*/ 8715375 w 26346150"/>
                <a:gd name="connsiteY96" fmla="*/ 24394336 h 25217628"/>
                <a:gd name="connsiteX97" fmla="*/ 9857384 w 26346150"/>
                <a:gd name="connsiteY97" fmla="*/ 25217628 h 25217628"/>
                <a:gd name="connsiteX98" fmla="*/ 12089632 w 26346150"/>
                <a:gd name="connsiteY98" fmla="*/ 23417428 h 25217628"/>
                <a:gd name="connsiteX99" fmla="*/ 11297544 w 26346150"/>
                <a:gd name="connsiteY99" fmla="*/ 22409316 h 25217628"/>
                <a:gd name="connsiteX100" fmla="*/ 12953728 w 26346150"/>
                <a:gd name="connsiteY100" fmla="*/ 19601004 h 25217628"/>
                <a:gd name="connsiteX0" fmla="*/ 12953728 w 26346150"/>
                <a:gd name="connsiteY0" fmla="*/ 19601004 h 25217628"/>
                <a:gd name="connsiteX1" fmla="*/ 12161640 w 26346150"/>
                <a:gd name="connsiteY1" fmla="*/ 18592892 h 25217628"/>
                <a:gd name="connsiteX2" fmla="*/ 9857384 w 26346150"/>
                <a:gd name="connsiteY2" fmla="*/ 19745020 h 25217628"/>
                <a:gd name="connsiteX3" fmla="*/ 7265096 w 26346150"/>
                <a:gd name="connsiteY3" fmla="*/ 19528996 h 25217628"/>
                <a:gd name="connsiteX4" fmla="*/ 2714625 w 26346150"/>
                <a:gd name="connsiteY4" fmla="*/ 19336561 h 25217628"/>
                <a:gd name="connsiteX5" fmla="*/ 2057400 w 26346150"/>
                <a:gd name="connsiteY5" fmla="*/ 15964711 h 25217628"/>
                <a:gd name="connsiteX6" fmla="*/ 2486025 w 26346150"/>
                <a:gd name="connsiteY6" fmla="*/ 12507136 h 25217628"/>
                <a:gd name="connsiteX7" fmla="*/ 6029325 w 26346150"/>
                <a:gd name="connsiteY7" fmla="*/ 11221261 h 25217628"/>
                <a:gd name="connsiteX8" fmla="*/ 8258175 w 26346150"/>
                <a:gd name="connsiteY8" fmla="*/ 12592861 h 25217628"/>
                <a:gd name="connsiteX9" fmla="*/ 7829550 w 26346150"/>
                <a:gd name="connsiteY9" fmla="*/ 14021611 h 25217628"/>
                <a:gd name="connsiteX10" fmla="*/ 8543925 w 26346150"/>
                <a:gd name="connsiteY10" fmla="*/ 14164486 h 25217628"/>
                <a:gd name="connsiteX11" fmla="*/ 8715375 w 26346150"/>
                <a:gd name="connsiteY11" fmla="*/ 13421536 h 25217628"/>
                <a:gd name="connsiteX12" fmla="*/ 9144000 w 26346150"/>
                <a:gd name="connsiteY12" fmla="*/ 13564411 h 25217628"/>
                <a:gd name="connsiteX13" fmla="*/ 9286875 w 26346150"/>
                <a:gd name="connsiteY13" fmla="*/ 12850036 h 25217628"/>
                <a:gd name="connsiteX14" fmla="*/ 10487025 w 26346150"/>
                <a:gd name="connsiteY14" fmla="*/ 13392961 h 25217628"/>
                <a:gd name="connsiteX15" fmla="*/ 11029950 w 26346150"/>
                <a:gd name="connsiteY15" fmla="*/ 12764311 h 25217628"/>
                <a:gd name="connsiteX16" fmla="*/ 11887200 w 26346150"/>
                <a:gd name="connsiteY16" fmla="*/ 12507136 h 25217628"/>
                <a:gd name="connsiteX17" fmla="*/ 12287250 w 26346150"/>
                <a:gd name="connsiteY17" fmla="*/ 12221386 h 25217628"/>
                <a:gd name="connsiteX18" fmla="*/ 12401550 w 26346150"/>
                <a:gd name="connsiteY18" fmla="*/ 11592736 h 25217628"/>
                <a:gd name="connsiteX19" fmla="*/ 13258800 w 26346150"/>
                <a:gd name="connsiteY19" fmla="*/ 11964211 h 25217628"/>
                <a:gd name="connsiteX20" fmla="*/ 13144500 w 26346150"/>
                <a:gd name="connsiteY20" fmla="*/ 12364261 h 25217628"/>
                <a:gd name="connsiteX21" fmla="*/ 13258800 w 26346150"/>
                <a:gd name="connsiteY21" fmla="*/ 12735736 h 25217628"/>
                <a:gd name="connsiteX22" fmla="*/ 13115925 w 26346150"/>
                <a:gd name="connsiteY22" fmla="*/ 13421536 h 25217628"/>
                <a:gd name="connsiteX23" fmla="*/ 14859000 w 26346150"/>
                <a:gd name="connsiteY23" fmla="*/ 14478811 h 25217628"/>
                <a:gd name="connsiteX24" fmla="*/ 15316200 w 26346150"/>
                <a:gd name="connsiteY24" fmla="*/ 13878736 h 25217628"/>
                <a:gd name="connsiteX25" fmla="*/ 15773400 w 26346150"/>
                <a:gd name="connsiteY25" fmla="*/ 12650011 h 25217628"/>
                <a:gd name="connsiteX26" fmla="*/ 17230725 w 26346150"/>
                <a:gd name="connsiteY26" fmla="*/ 11164111 h 25217628"/>
                <a:gd name="connsiteX27" fmla="*/ 18602325 w 26346150"/>
                <a:gd name="connsiteY27" fmla="*/ 9306736 h 25217628"/>
                <a:gd name="connsiteX28" fmla="*/ 17687925 w 26346150"/>
                <a:gd name="connsiteY28" fmla="*/ 8849536 h 25217628"/>
                <a:gd name="connsiteX29" fmla="*/ 18202275 w 26346150"/>
                <a:gd name="connsiteY29" fmla="*/ 8106586 h 25217628"/>
                <a:gd name="connsiteX30" fmla="*/ 15430500 w 26346150"/>
                <a:gd name="connsiteY30" fmla="*/ 7706536 h 25217628"/>
                <a:gd name="connsiteX31" fmla="*/ 15059025 w 26346150"/>
                <a:gd name="connsiteY31" fmla="*/ 8820961 h 25217628"/>
                <a:gd name="connsiteX32" fmla="*/ 14144625 w 26346150"/>
                <a:gd name="connsiteY32" fmla="*/ 8478061 h 25217628"/>
                <a:gd name="connsiteX33" fmla="*/ 14087475 w 26346150"/>
                <a:gd name="connsiteY33" fmla="*/ 9306736 h 25217628"/>
                <a:gd name="connsiteX34" fmla="*/ 14687550 w 26346150"/>
                <a:gd name="connsiteY34" fmla="*/ 9449611 h 25217628"/>
                <a:gd name="connsiteX35" fmla="*/ 14973300 w 26346150"/>
                <a:gd name="connsiteY35" fmla="*/ 9221011 h 25217628"/>
                <a:gd name="connsiteX36" fmla="*/ 15859125 w 26346150"/>
                <a:gd name="connsiteY36" fmla="*/ 9506761 h 25217628"/>
                <a:gd name="connsiteX37" fmla="*/ 15344775 w 26346150"/>
                <a:gd name="connsiteY37" fmla="*/ 10649761 h 25217628"/>
                <a:gd name="connsiteX38" fmla="*/ 13258800 w 26346150"/>
                <a:gd name="connsiteY38" fmla="*/ 9506761 h 25217628"/>
                <a:gd name="connsiteX39" fmla="*/ 12915900 w 26346150"/>
                <a:gd name="connsiteY39" fmla="*/ 9878236 h 25217628"/>
                <a:gd name="connsiteX40" fmla="*/ 12687300 w 26346150"/>
                <a:gd name="connsiteY40" fmla="*/ 9278161 h 25217628"/>
                <a:gd name="connsiteX41" fmla="*/ 11972925 w 26346150"/>
                <a:gd name="connsiteY41" fmla="*/ 9449611 h 25217628"/>
                <a:gd name="connsiteX42" fmla="*/ 11458575 w 26346150"/>
                <a:gd name="connsiteY42" fmla="*/ 7192186 h 25217628"/>
                <a:gd name="connsiteX43" fmla="*/ 12201525 w 26346150"/>
                <a:gd name="connsiteY43" fmla="*/ 7335061 h 25217628"/>
                <a:gd name="connsiteX44" fmla="*/ 12344400 w 26346150"/>
                <a:gd name="connsiteY44" fmla="*/ 6649261 h 25217628"/>
                <a:gd name="connsiteX45" fmla="*/ 11687175 w 26346150"/>
                <a:gd name="connsiteY45" fmla="*/ 6449236 h 25217628"/>
                <a:gd name="connsiteX46" fmla="*/ 16087725 w 26346150"/>
                <a:gd name="connsiteY46" fmla="*/ 5049061 h 25217628"/>
                <a:gd name="connsiteX47" fmla="*/ 19088100 w 26346150"/>
                <a:gd name="connsiteY47" fmla="*/ 5020486 h 25217628"/>
                <a:gd name="connsiteX48" fmla="*/ 21231225 w 26346150"/>
                <a:gd name="connsiteY48" fmla="*/ 5620561 h 25217628"/>
                <a:gd name="connsiteX49" fmla="*/ 21374100 w 26346150"/>
                <a:gd name="connsiteY49" fmla="*/ 5077636 h 25217628"/>
                <a:gd name="connsiteX50" fmla="*/ 21717000 w 26346150"/>
                <a:gd name="connsiteY50" fmla="*/ 5220511 h 25217628"/>
                <a:gd name="connsiteX51" fmla="*/ 21974175 w 26346150"/>
                <a:gd name="connsiteY51" fmla="*/ 4220386 h 25217628"/>
                <a:gd name="connsiteX52" fmla="*/ 20688300 w 26346150"/>
                <a:gd name="connsiteY52" fmla="*/ 3877486 h 25217628"/>
                <a:gd name="connsiteX53" fmla="*/ 20974050 w 26346150"/>
                <a:gd name="connsiteY53" fmla="*/ 3248836 h 25217628"/>
                <a:gd name="connsiteX54" fmla="*/ 19516725 w 26346150"/>
                <a:gd name="connsiteY54" fmla="*/ 2677336 h 25217628"/>
                <a:gd name="connsiteX55" fmla="*/ 20259675 w 26346150"/>
                <a:gd name="connsiteY55" fmla="*/ 819961 h 25217628"/>
                <a:gd name="connsiteX56" fmla="*/ 21316950 w 26346150"/>
                <a:gd name="connsiteY56" fmla="*/ 819961 h 25217628"/>
                <a:gd name="connsiteX57" fmla="*/ 21031200 w 26346150"/>
                <a:gd name="connsiteY57" fmla="*/ 2420161 h 25217628"/>
                <a:gd name="connsiteX58" fmla="*/ 21488400 w 26346150"/>
                <a:gd name="connsiteY58" fmla="*/ 2534461 h 25217628"/>
                <a:gd name="connsiteX59" fmla="*/ 21574125 w 26346150"/>
                <a:gd name="connsiteY59" fmla="*/ 2048686 h 25217628"/>
                <a:gd name="connsiteX60" fmla="*/ 22088475 w 26346150"/>
                <a:gd name="connsiteY60" fmla="*/ 2277286 h 25217628"/>
                <a:gd name="connsiteX61" fmla="*/ 22345650 w 26346150"/>
                <a:gd name="connsiteY61" fmla="*/ 1105711 h 25217628"/>
                <a:gd name="connsiteX62" fmla="*/ 24088725 w 26346150"/>
                <a:gd name="connsiteY62" fmla="*/ 1677211 h 25217628"/>
                <a:gd name="connsiteX63" fmla="*/ 23945850 w 26346150"/>
                <a:gd name="connsiteY63" fmla="*/ 2248711 h 25217628"/>
                <a:gd name="connsiteX64" fmla="*/ 24088725 w 26346150"/>
                <a:gd name="connsiteY64" fmla="*/ 2991661 h 25217628"/>
                <a:gd name="connsiteX65" fmla="*/ 23802975 w 26346150"/>
                <a:gd name="connsiteY65" fmla="*/ 3763186 h 25217628"/>
                <a:gd name="connsiteX66" fmla="*/ 23345775 w 26346150"/>
                <a:gd name="connsiteY66" fmla="*/ 4048936 h 25217628"/>
                <a:gd name="connsiteX67" fmla="*/ 22602825 w 26346150"/>
                <a:gd name="connsiteY67" fmla="*/ 5363386 h 25217628"/>
                <a:gd name="connsiteX68" fmla="*/ 22317075 w 26346150"/>
                <a:gd name="connsiteY68" fmla="*/ 5792011 h 25217628"/>
                <a:gd name="connsiteX69" fmla="*/ 22259925 w 26346150"/>
                <a:gd name="connsiteY69" fmla="*/ 6592111 h 25217628"/>
                <a:gd name="connsiteX70" fmla="*/ 21659850 w 26346150"/>
                <a:gd name="connsiteY70" fmla="*/ 6563536 h 25217628"/>
                <a:gd name="connsiteX71" fmla="*/ 21917025 w 26346150"/>
                <a:gd name="connsiteY71" fmla="*/ 7020736 h 25217628"/>
                <a:gd name="connsiteX72" fmla="*/ 22202775 w 26346150"/>
                <a:gd name="connsiteY72" fmla="*/ 6792136 h 25217628"/>
                <a:gd name="connsiteX73" fmla="*/ 22459950 w 26346150"/>
                <a:gd name="connsiteY73" fmla="*/ 7106461 h 25217628"/>
                <a:gd name="connsiteX74" fmla="*/ 22259925 w 26346150"/>
                <a:gd name="connsiteY74" fmla="*/ 7249336 h 25217628"/>
                <a:gd name="connsiteX75" fmla="*/ 22974300 w 26346150"/>
                <a:gd name="connsiteY75" fmla="*/ 8078011 h 25217628"/>
                <a:gd name="connsiteX76" fmla="*/ 23031450 w 26346150"/>
                <a:gd name="connsiteY76" fmla="*/ 7963711 h 25217628"/>
                <a:gd name="connsiteX77" fmla="*/ 22802850 w 26346150"/>
                <a:gd name="connsiteY77" fmla="*/ 7306486 h 25217628"/>
                <a:gd name="connsiteX78" fmla="*/ 23317200 w 26346150"/>
                <a:gd name="connsiteY78" fmla="*/ 6935011 h 25217628"/>
                <a:gd name="connsiteX79" fmla="*/ 24403050 w 26346150"/>
                <a:gd name="connsiteY79" fmla="*/ 5591986 h 25217628"/>
                <a:gd name="connsiteX80" fmla="*/ 24831675 w 26346150"/>
                <a:gd name="connsiteY80" fmla="*/ 5877736 h 25217628"/>
                <a:gd name="connsiteX81" fmla="*/ 25060275 w 26346150"/>
                <a:gd name="connsiteY81" fmla="*/ 5563411 h 25217628"/>
                <a:gd name="connsiteX82" fmla="*/ 25641672 w 26346150"/>
                <a:gd name="connsiteY82" fmla="*/ 5781730 h 25217628"/>
                <a:gd name="connsiteX83" fmla="*/ 25231725 w 26346150"/>
                <a:gd name="connsiteY83" fmla="*/ 4820461 h 25217628"/>
                <a:gd name="connsiteX84" fmla="*/ 26003250 w 26346150"/>
                <a:gd name="connsiteY84" fmla="*/ 5220511 h 25217628"/>
                <a:gd name="connsiteX85" fmla="*/ 26346150 w 26346150"/>
                <a:gd name="connsiteY85" fmla="*/ 4620436 h 25217628"/>
                <a:gd name="connsiteX86" fmla="*/ 25517475 w 26346150"/>
                <a:gd name="connsiteY86" fmla="*/ 4334686 h 25217628"/>
                <a:gd name="connsiteX87" fmla="*/ 26260425 w 26346150"/>
                <a:gd name="connsiteY87" fmla="*/ 1705786 h 25217628"/>
                <a:gd name="connsiteX88" fmla="*/ 25746075 w 26346150"/>
                <a:gd name="connsiteY88" fmla="*/ 734236 h 25217628"/>
                <a:gd name="connsiteX89" fmla="*/ 20739100 w 26346150"/>
                <a:gd name="connsiteY89" fmla="*/ 0 h 25217628"/>
                <a:gd name="connsiteX90" fmla="*/ 18648016 w 26346150"/>
                <a:gd name="connsiteY90" fmla="*/ 42226 h 25217628"/>
                <a:gd name="connsiteX91" fmla="*/ 15716250 w 26346150"/>
                <a:gd name="connsiteY91" fmla="*/ 1648636 h 25217628"/>
                <a:gd name="connsiteX92" fmla="*/ 9972675 w 26346150"/>
                <a:gd name="connsiteY92" fmla="*/ 5591986 h 25217628"/>
                <a:gd name="connsiteX93" fmla="*/ 4343400 w 26346150"/>
                <a:gd name="connsiteY93" fmla="*/ 9163861 h 25217628"/>
                <a:gd name="connsiteX94" fmla="*/ 400050 w 26346150"/>
                <a:gd name="connsiteY94" fmla="*/ 11335561 h 25217628"/>
                <a:gd name="connsiteX95" fmla="*/ 0 w 26346150"/>
                <a:gd name="connsiteY95" fmla="*/ 20879611 h 25217628"/>
                <a:gd name="connsiteX96" fmla="*/ 8715375 w 26346150"/>
                <a:gd name="connsiteY96" fmla="*/ 24394336 h 25217628"/>
                <a:gd name="connsiteX97" fmla="*/ 9857384 w 26346150"/>
                <a:gd name="connsiteY97" fmla="*/ 25217628 h 25217628"/>
                <a:gd name="connsiteX98" fmla="*/ 12089632 w 26346150"/>
                <a:gd name="connsiteY98" fmla="*/ 23417428 h 25217628"/>
                <a:gd name="connsiteX99" fmla="*/ 11297544 w 26346150"/>
                <a:gd name="connsiteY99" fmla="*/ 22409316 h 25217628"/>
                <a:gd name="connsiteX100" fmla="*/ 12953728 w 26346150"/>
                <a:gd name="connsiteY100" fmla="*/ 19601004 h 25217628"/>
                <a:gd name="connsiteX0" fmla="*/ 12953728 w 26346150"/>
                <a:gd name="connsiteY0" fmla="*/ 19601004 h 25217628"/>
                <a:gd name="connsiteX1" fmla="*/ 12161640 w 26346150"/>
                <a:gd name="connsiteY1" fmla="*/ 18592892 h 25217628"/>
                <a:gd name="connsiteX2" fmla="*/ 9857384 w 26346150"/>
                <a:gd name="connsiteY2" fmla="*/ 19745020 h 25217628"/>
                <a:gd name="connsiteX3" fmla="*/ 7265096 w 26346150"/>
                <a:gd name="connsiteY3" fmla="*/ 19528996 h 25217628"/>
                <a:gd name="connsiteX4" fmla="*/ 2714625 w 26346150"/>
                <a:gd name="connsiteY4" fmla="*/ 19336561 h 25217628"/>
                <a:gd name="connsiteX5" fmla="*/ 2057400 w 26346150"/>
                <a:gd name="connsiteY5" fmla="*/ 15964711 h 25217628"/>
                <a:gd name="connsiteX6" fmla="*/ 2486025 w 26346150"/>
                <a:gd name="connsiteY6" fmla="*/ 12507136 h 25217628"/>
                <a:gd name="connsiteX7" fmla="*/ 6029325 w 26346150"/>
                <a:gd name="connsiteY7" fmla="*/ 11221261 h 25217628"/>
                <a:gd name="connsiteX8" fmla="*/ 8258175 w 26346150"/>
                <a:gd name="connsiteY8" fmla="*/ 12592861 h 25217628"/>
                <a:gd name="connsiteX9" fmla="*/ 7829550 w 26346150"/>
                <a:gd name="connsiteY9" fmla="*/ 14021611 h 25217628"/>
                <a:gd name="connsiteX10" fmla="*/ 8543925 w 26346150"/>
                <a:gd name="connsiteY10" fmla="*/ 14164486 h 25217628"/>
                <a:gd name="connsiteX11" fmla="*/ 8715375 w 26346150"/>
                <a:gd name="connsiteY11" fmla="*/ 13421536 h 25217628"/>
                <a:gd name="connsiteX12" fmla="*/ 9144000 w 26346150"/>
                <a:gd name="connsiteY12" fmla="*/ 13564411 h 25217628"/>
                <a:gd name="connsiteX13" fmla="*/ 9286875 w 26346150"/>
                <a:gd name="connsiteY13" fmla="*/ 12850036 h 25217628"/>
                <a:gd name="connsiteX14" fmla="*/ 10487025 w 26346150"/>
                <a:gd name="connsiteY14" fmla="*/ 13392961 h 25217628"/>
                <a:gd name="connsiteX15" fmla="*/ 11029950 w 26346150"/>
                <a:gd name="connsiteY15" fmla="*/ 12764311 h 25217628"/>
                <a:gd name="connsiteX16" fmla="*/ 11887200 w 26346150"/>
                <a:gd name="connsiteY16" fmla="*/ 12507136 h 25217628"/>
                <a:gd name="connsiteX17" fmla="*/ 12287250 w 26346150"/>
                <a:gd name="connsiteY17" fmla="*/ 12221386 h 25217628"/>
                <a:gd name="connsiteX18" fmla="*/ 12401550 w 26346150"/>
                <a:gd name="connsiteY18" fmla="*/ 11592736 h 25217628"/>
                <a:gd name="connsiteX19" fmla="*/ 13258800 w 26346150"/>
                <a:gd name="connsiteY19" fmla="*/ 11964211 h 25217628"/>
                <a:gd name="connsiteX20" fmla="*/ 13144500 w 26346150"/>
                <a:gd name="connsiteY20" fmla="*/ 12364261 h 25217628"/>
                <a:gd name="connsiteX21" fmla="*/ 13258800 w 26346150"/>
                <a:gd name="connsiteY21" fmla="*/ 12735736 h 25217628"/>
                <a:gd name="connsiteX22" fmla="*/ 13115925 w 26346150"/>
                <a:gd name="connsiteY22" fmla="*/ 13421536 h 25217628"/>
                <a:gd name="connsiteX23" fmla="*/ 14859000 w 26346150"/>
                <a:gd name="connsiteY23" fmla="*/ 14478811 h 25217628"/>
                <a:gd name="connsiteX24" fmla="*/ 15316200 w 26346150"/>
                <a:gd name="connsiteY24" fmla="*/ 13878736 h 25217628"/>
                <a:gd name="connsiteX25" fmla="*/ 15773400 w 26346150"/>
                <a:gd name="connsiteY25" fmla="*/ 12650011 h 25217628"/>
                <a:gd name="connsiteX26" fmla="*/ 17230725 w 26346150"/>
                <a:gd name="connsiteY26" fmla="*/ 11164111 h 25217628"/>
                <a:gd name="connsiteX27" fmla="*/ 18602325 w 26346150"/>
                <a:gd name="connsiteY27" fmla="*/ 9306736 h 25217628"/>
                <a:gd name="connsiteX28" fmla="*/ 17687925 w 26346150"/>
                <a:gd name="connsiteY28" fmla="*/ 8849536 h 25217628"/>
                <a:gd name="connsiteX29" fmla="*/ 18202275 w 26346150"/>
                <a:gd name="connsiteY29" fmla="*/ 8106586 h 25217628"/>
                <a:gd name="connsiteX30" fmla="*/ 15430500 w 26346150"/>
                <a:gd name="connsiteY30" fmla="*/ 7706536 h 25217628"/>
                <a:gd name="connsiteX31" fmla="*/ 15059025 w 26346150"/>
                <a:gd name="connsiteY31" fmla="*/ 8820961 h 25217628"/>
                <a:gd name="connsiteX32" fmla="*/ 14144625 w 26346150"/>
                <a:gd name="connsiteY32" fmla="*/ 8478061 h 25217628"/>
                <a:gd name="connsiteX33" fmla="*/ 14087475 w 26346150"/>
                <a:gd name="connsiteY33" fmla="*/ 9306736 h 25217628"/>
                <a:gd name="connsiteX34" fmla="*/ 14687550 w 26346150"/>
                <a:gd name="connsiteY34" fmla="*/ 9449611 h 25217628"/>
                <a:gd name="connsiteX35" fmla="*/ 14973300 w 26346150"/>
                <a:gd name="connsiteY35" fmla="*/ 9221011 h 25217628"/>
                <a:gd name="connsiteX36" fmla="*/ 15859125 w 26346150"/>
                <a:gd name="connsiteY36" fmla="*/ 9506761 h 25217628"/>
                <a:gd name="connsiteX37" fmla="*/ 15344775 w 26346150"/>
                <a:gd name="connsiteY37" fmla="*/ 10649761 h 25217628"/>
                <a:gd name="connsiteX38" fmla="*/ 13258800 w 26346150"/>
                <a:gd name="connsiteY38" fmla="*/ 9506761 h 25217628"/>
                <a:gd name="connsiteX39" fmla="*/ 12915900 w 26346150"/>
                <a:gd name="connsiteY39" fmla="*/ 9878236 h 25217628"/>
                <a:gd name="connsiteX40" fmla="*/ 12687300 w 26346150"/>
                <a:gd name="connsiteY40" fmla="*/ 9278161 h 25217628"/>
                <a:gd name="connsiteX41" fmla="*/ 11972925 w 26346150"/>
                <a:gd name="connsiteY41" fmla="*/ 9449611 h 25217628"/>
                <a:gd name="connsiteX42" fmla="*/ 11458575 w 26346150"/>
                <a:gd name="connsiteY42" fmla="*/ 7192186 h 25217628"/>
                <a:gd name="connsiteX43" fmla="*/ 12201525 w 26346150"/>
                <a:gd name="connsiteY43" fmla="*/ 7335061 h 25217628"/>
                <a:gd name="connsiteX44" fmla="*/ 12344400 w 26346150"/>
                <a:gd name="connsiteY44" fmla="*/ 6649261 h 25217628"/>
                <a:gd name="connsiteX45" fmla="*/ 11687175 w 26346150"/>
                <a:gd name="connsiteY45" fmla="*/ 6449236 h 25217628"/>
                <a:gd name="connsiteX46" fmla="*/ 16087725 w 26346150"/>
                <a:gd name="connsiteY46" fmla="*/ 5049061 h 25217628"/>
                <a:gd name="connsiteX47" fmla="*/ 19088100 w 26346150"/>
                <a:gd name="connsiteY47" fmla="*/ 5020486 h 25217628"/>
                <a:gd name="connsiteX48" fmla="*/ 21231225 w 26346150"/>
                <a:gd name="connsiteY48" fmla="*/ 5620561 h 25217628"/>
                <a:gd name="connsiteX49" fmla="*/ 21374100 w 26346150"/>
                <a:gd name="connsiteY49" fmla="*/ 5077636 h 25217628"/>
                <a:gd name="connsiteX50" fmla="*/ 21717000 w 26346150"/>
                <a:gd name="connsiteY50" fmla="*/ 5220511 h 25217628"/>
                <a:gd name="connsiteX51" fmla="*/ 21974175 w 26346150"/>
                <a:gd name="connsiteY51" fmla="*/ 4220386 h 25217628"/>
                <a:gd name="connsiteX52" fmla="*/ 20688300 w 26346150"/>
                <a:gd name="connsiteY52" fmla="*/ 3877486 h 25217628"/>
                <a:gd name="connsiteX53" fmla="*/ 20974050 w 26346150"/>
                <a:gd name="connsiteY53" fmla="*/ 3248836 h 25217628"/>
                <a:gd name="connsiteX54" fmla="*/ 19516725 w 26346150"/>
                <a:gd name="connsiteY54" fmla="*/ 2677336 h 25217628"/>
                <a:gd name="connsiteX55" fmla="*/ 20259675 w 26346150"/>
                <a:gd name="connsiteY55" fmla="*/ 819961 h 25217628"/>
                <a:gd name="connsiteX56" fmla="*/ 21316950 w 26346150"/>
                <a:gd name="connsiteY56" fmla="*/ 819961 h 25217628"/>
                <a:gd name="connsiteX57" fmla="*/ 21031200 w 26346150"/>
                <a:gd name="connsiteY57" fmla="*/ 2420161 h 25217628"/>
                <a:gd name="connsiteX58" fmla="*/ 21488400 w 26346150"/>
                <a:gd name="connsiteY58" fmla="*/ 2534461 h 25217628"/>
                <a:gd name="connsiteX59" fmla="*/ 21574125 w 26346150"/>
                <a:gd name="connsiteY59" fmla="*/ 2048686 h 25217628"/>
                <a:gd name="connsiteX60" fmla="*/ 22088475 w 26346150"/>
                <a:gd name="connsiteY60" fmla="*/ 2277286 h 25217628"/>
                <a:gd name="connsiteX61" fmla="*/ 22345650 w 26346150"/>
                <a:gd name="connsiteY61" fmla="*/ 1105711 h 25217628"/>
                <a:gd name="connsiteX62" fmla="*/ 24088725 w 26346150"/>
                <a:gd name="connsiteY62" fmla="*/ 1677211 h 25217628"/>
                <a:gd name="connsiteX63" fmla="*/ 23945850 w 26346150"/>
                <a:gd name="connsiteY63" fmla="*/ 2248711 h 25217628"/>
                <a:gd name="connsiteX64" fmla="*/ 24088725 w 26346150"/>
                <a:gd name="connsiteY64" fmla="*/ 2991661 h 25217628"/>
                <a:gd name="connsiteX65" fmla="*/ 23802975 w 26346150"/>
                <a:gd name="connsiteY65" fmla="*/ 3763186 h 25217628"/>
                <a:gd name="connsiteX66" fmla="*/ 23345775 w 26346150"/>
                <a:gd name="connsiteY66" fmla="*/ 4048936 h 25217628"/>
                <a:gd name="connsiteX67" fmla="*/ 22602825 w 26346150"/>
                <a:gd name="connsiteY67" fmla="*/ 5363386 h 25217628"/>
                <a:gd name="connsiteX68" fmla="*/ 22317075 w 26346150"/>
                <a:gd name="connsiteY68" fmla="*/ 5792011 h 25217628"/>
                <a:gd name="connsiteX69" fmla="*/ 22259925 w 26346150"/>
                <a:gd name="connsiteY69" fmla="*/ 6592111 h 25217628"/>
                <a:gd name="connsiteX70" fmla="*/ 21659850 w 26346150"/>
                <a:gd name="connsiteY70" fmla="*/ 6563536 h 25217628"/>
                <a:gd name="connsiteX71" fmla="*/ 21917025 w 26346150"/>
                <a:gd name="connsiteY71" fmla="*/ 7020736 h 25217628"/>
                <a:gd name="connsiteX72" fmla="*/ 22202775 w 26346150"/>
                <a:gd name="connsiteY72" fmla="*/ 6792136 h 25217628"/>
                <a:gd name="connsiteX73" fmla="*/ 22459950 w 26346150"/>
                <a:gd name="connsiteY73" fmla="*/ 7106461 h 25217628"/>
                <a:gd name="connsiteX74" fmla="*/ 22259925 w 26346150"/>
                <a:gd name="connsiteY74" fmla="*/ 7249336 h 25217628"/>
                <a:gd name="connsiteX75" fmla="*/ 22974300 w 26346150"/>
                <a:gd name="connsiteY75" fmla="*/ 8078011 h 25217628"/>
                <a:gd name="connsiteX76" fmla="*/ 23031450 w 26346150"/>
                <a:gd name="connsiteY76" fmla="*/ 7963711 h 25217628"/>
                <a:gd name="connsiteX77" fmla="*/ 22802850 w 26346150"/>
                <a:gd name="connsiteY77" fmla="*/ 7306486 h 25217628"/>
                <a:gd name="connsiteX78" fmla="*/ 23317200 w 26346150"/>
                <a:gd name="connsiteY78" fmla="*/ 6935011 h 25217628"/>
                <a:gd name="connsiteX79" fmla="*/ 24403050 w 26346150"/>
                <a:gd name="connsiteY79" fmla="*/ 5591986 h 25217628"/>
                <a:gd name="connsiteX80" fmla="*/ 24831675 w 26346150"/>
                <a:gd name="connsiteY80" fmla="*/ 5877736 h 25217628"/>
                <a:gd name="connsiteX81" fmla="*/ 25060275 w 26346150"/>
                <a:gd name="connsiteY81" fmla="*/ 5563411 h 25217628"/>
                <a:gd name="connsiteX82" fmla="*/ 25641672 w 26346150"/>
                <a:gd name="connsiteY82" fmla="*/ 5781730 h 25217628"/>
                <a:gd name="connsiteX83" fmla="*/ 25857696 w 26346150"/>
                <a:gd name="connsiteY83" fmla="*/ 5206559 h 25217628"/>
                <a:gd name="connsiteX84" fmla="*/ 26003250 w 26346150"/>
                <a:gd name="connsiteY84" fmla="*/ 5220511 h 25217628"/>
                <a:gd name="connsiteX85" fmla="*/ 26346150 w 26346150"/>
                <a:gd name="connsiteY85" fmla="*/ 4620436 h 25217628"/>
                <a:gd name="connsiteX86" fmla="*/ 25517475 w 26346150"/>
                <a:gd name="connsiteY86" fmla="*/ 4334686 h 25217628"/>
                <a:gd name="connsiteX87" fmla="*/ 26260425 w 26346150"/>
                <a:gd name="connsiteY87" fmla="*/ 1705786 h 25217628"/>
                <a:gd name="connsiteX88" fmla="*/ 25746075 w 26346150"/>
                <a:gd name="connsiteY88" fmla="*/ 734236 h 25217628"/>
                <a:gd name="connsiteX89" fmla="*/ 20739100 w 26346150"/>
                <a:gd name="connsiteY89" fmla="*/ 0 h 25217628"/>
                <a:gd name="connsiteX90" fmla="*/ 18648016 w 26346150"/>
                <a:gd name="connsiteY90" fmla="*/ 42226 h 25217628"/>
                <a:gd name="connsiteX91" fmla="*/ 15716250 w 26346150"/>
                <a:gd name="connsiteY91" fmla="*/ 1648636 h 25217628"/>
                <a:gd name="connsiteX92" fmla="*/ 9972675 w 26346150"/>
                <a:gd name="connsiteY92" fmla="*/ 5591986 h 25217628"/>
                <a:gd name="connsiteX93" fmla="*/ 4343400 w 26346150"/>
                <a:gd name="connsiteY93" fmla="*/ 9163861 h 25217628"/>
                <a:gd name="connsiteX94" fmla="*/ 400050 w 26346150"/>
                <a:gd name="connsiteY94" fmla="*/ 11335561 h 25217628"/>
                <a:gd name="connsiteX95" fmla="*/ 0 w 26346150"/>
                <a:gd name="connsiteY95" fmla="*/ 20879611 h 25217628"/>
                <a:gd name="connsiteX96" fmla="*/ 8715375 w 26346150"/>
                <a:gd name="connsiteY96" fmla="*/ 24394336 h 25217628"/>
                <a:gd name="connsiteX97" fmla="*/ 9857384 w 26346150"/>
                <a:gd name="connsiteY97" fmla="*/ 25217628 h 25217628"/>
                <a:gd name="connsiteX98" fmla="*/ 12089632 w 26346150"/>
                <a:gd name="connsiteY98" fmla="*/ 23417428 h 25217628"/>
                <a:gd name="connsiteX99" fmla="*/ 11297544 w 26346150"/>
                <a:gd name="connsiteY99" fmla="*/ 22409316 h 25217628"/>
                <a:gd name="connsiteX100" fmla="*/ 12953728 w 26346150"/>
                <a:gd name="connsiteY100" fmla="*/ 19601004 h 25217628"/>
                <a:gd name="connsiteX0" fmla="*/ 12953728 w 26346150"/>
                <a:gd name="connsiteY0" fmla="*/ 19601004 h 25217628"/>
                <a:gd name="connsiteX1" fmla="*/ 12161640 w 26346150"/>
                <a:gd name="connsiteY1" fmla="*/ 18592892 h 25217628"/>
                <a:gd name="connsiteX2" fmla="*/ 9857384 w 26346150"/>
                <a:gd name="connsiteY2" fmla="*/ 19745020 h 25217628"/>
                <a:gd name="connsiteX3" fmla="*/ 7265096 w 26346150"/>
                <a:gd name="connsiteY3" fmla="*/ 19528996 h 25217628"/>
                <a:gd name="connsiteX4" fmla="*/ 2714625 w 26346150"/>
                <a:gd name="connsiteY4" fmla="*/ 19336561 h 25217628"/>
                <a:gd name="connsiteX5" fmla="*/ 2057400 w 26346150"/>
                <a:gd name="connsiteY5" fmla="*/ 15964711 h 25217628"/>
                <a:gd name="connsiteX6" fmla="*/ 2486025 w 26346150"/>
                <a:gd name="connsiteY6" fmla="*/ 12507136 h 25217628"/>
                <a:gd name="connsiteX7" fmla="*/ 6029325 w 26346150"/>
                <a:gd name="connsiteY7" fmla="*/ 11221261 h 25217628"/>
                <a:gd name="connsiteX8" fmla="*/ 8258175 w 26346150"/>
                <a:gd name="connsiteY8" fmla="*/ 12592861 h 25217628"/>
                <a:gd name="connsiteX9" fmla="*/ 7829550 w 26346150"/>
                <a:gd name="connsiteY9" fmla="*/ 14021611 h 25217628"/>
                <a:gd name="connsiteX10" fmla="*/ 8543925 w 26346150"/>
                <a:gd name="connsiteY10" fmla="*/ 14164486 h 25217628"/>
                <a:gd name="connsiteX11" fmla="*/ 8715375 w 26346150"/>
                <a:gd name="connsiteY11" fmla="*/ 13421536 h 25217628"/>
                <a:gd name="connsiteX12" fmla="*/ 9144000 w 26346150"/>
                <a:gd name="connsiteY12" fmla="*/ 13564411 h 25217628"/>
                <a:gd name="connsiteX13" fmla="*/ 9286875 w 26346150"/>
                <a:gd name="connsiteY13" fmla="*/ 12850036 h 25217628"/>
                <a:gd name="connsiteX14" fmla="*/ 10487025 w 26346150"/>
                <a:gd name="connsiteY14" fmla="*/ 13392961 h 25217628"/>
                <a:gd name="connsiteX15" fmla="*/ 11029950 w 26346150"/>
                <a:gd name="connsiteY15" fmla="*/ 12764311 h 25217628"/>
                <a:gd name="connsiteX16" fmla="*/ 11887200 w 26346150"/>
                <a:gd name="connsiteY16" fmla="*/ 12507136 h 25217628"/>
                <a:gd name="connsiteX17" fmla="*/ 12287250 w 26346150"/>
                <a:gd name="connsiteY17" fmla="*/ 12221386 h 25217628"/>
                <a:gd name="connsiteX18" fmla="*/ 12401550 w 26346150"/>
                <a:gd name="connsiteY18" fmla="*/ 11592736 h 25217628"/>
                <a:gd name="connsiteX19" fmla="*/ 13258800 w 26346150"/>
                <a:gd name="connsiteY19" fmla="*/ 11964211 h 25217628"/>
                <a:gd name="connsiteX20" fmla="*/ 13144500 w 26346150"/>
                <a:gd name="connsiteY20" fmla="*/ 12364261 h 25217628"/>
                <a:gd name="connsiteX21" fmla="*/ 13258800 w 26346150"/>
                <a:gd name="connsiteY21" fmla="*/ 12735736 h 25217628"/>
                <a:gd name="connsiteX22" fmla="*/ 13115925 w 26346150"/>
                <a:gd name="connsiteY22" fmla="*/ 13421536 h 25217628"/>
                <a:gd name="connsiteX23" fmla="*/ 14859000 w 26346150"/>
                <a:gd name="connsiteY23" fmla="*/ 14478811 h 25217628"/>
                <a:gd name="connsiteX24" fmla="*/ 15316200 w 26346150"/>
                <a:gd name="connsiteY24" fmla="*/ 13878736 h 25217628"/>
                <a:gd name="connsiteX25" fmla="*/ 15773400 w 26346150"/>
                <a:gd name="connsiteY25" fmla="*/ 12650011 h 25217628"/>
                <a:gd name="connsiteX26" fmla="*/ 17230725 w 26346150"/>
                <a:gd name="connsiteY26" fmla="*/ 11164111 h 25217628"/>
                <a:gd name="connsiteX27" fmla="*/ 18602325 w 26346150"/>
                <a:gd name="connsiteY27" fmla="*/ 9306736 h 25217628"/>
                <a:gd name="connsiteX28" fmla="*/ 17687925 w 26346150"/>
                <a:gd name="connsiteY28" fmla="*/ 8849536 h 25217628"/>
                <a:gd name="connsiteX29" fmla="*/ 18202275 w 26346150"/>
                <a:gd name="connsiteY29" fmla="*/ 8106586 h 25217628"/>
                <a:gd name="connsiteX30" fmla="*/ 15430500 w 26346150"/>
                <a:gd name="connsiteY30" fmla="*/ 7706536 h 25217628"/>
                <a:gd name="connsiteX31" fmla="*/ 15059025 w 26346150"/>
                <a:gd name="connsiteY31" fmla="*/ 8820961 h 25217628"/>
                <a:gd name="connsiteX32" fmla="*/ 14144625 w 26346150"/>
                <a:gd name="connsiteY32" fmla="*/ 8478061 h 25217628"/>
                <a:gd name="connsiteX33" fmla="*/ 14087475 w 26346150"/>
                <a:gd name="connsiteY33" fmla="*/ 9306736 h 25217628"/>
                <a:gd name="connsiteX34" fmla="*/ 14687550 w 26346150"/>
                <a:gd name="connsiteY34" fmla="*/ 9449611 h 25217628"/>
                <a:gd name="connsiteX35" fmla="*/ 14973300 w 26346150"/>
                <a:gd name="connsiteY35" fmla="*/ 9221011 h 25217628"/>
                <a:gd name="connsiteX36" fmla="*/ 15859125 w 26346150"/>
                <a:gd name="connsiteY36" fmla="*/ 9506761 h 25217628"/>
                <a:gd name="connsiteX37" fmla="*/ 15344775 w 26346150"/>
                <a:gd name="connsiteY37" fmla="*/ 10649761 h 25217628"/>
                <a:gd name="connsiteX38" fmla="*/ 13258800 w 26346150"/>
                <a:gd name="connsiteY38" fmla="*/ 9506761 h 25217628"/>
                <a:gd name="connsiteX39" fmla="*/ 12915900 w 26346150"/>
                <a:gd name="connsiteY39" fmla="*/ 9878236 h 25217628"/>
                <a:gd name="connsiteX40" fmla="*/ 12687300 w 26346150"/>
                <a:gd name="connsiteY40" fmla="*/ 9278161 h 25217628"/>
                <a:gd name="connsiteX41" fmla="*/ 11972925 w 26346150"/>
                <a:gd name="connsiteY41" fmla="*/ 9449611 h 25217628"/>
                <a:gd name="connsiteX42" fmla="*/ 11458575 w 26346150"/>
                <a:gd name="connsiteY42" fmla="*/ 7192186 h 25217628"/>
                <a:gd name="connsiteX43" fmla="*/ 12201525 w 26346150"/>
                <a:gd name="connsiteY43" fmla="*/ 7335061 h 25217628"/>
                <a:gd name="connsiteX44" fmla="*/ 12344400 w 26346150"/>
                <a:gd name="connsiteY44" fmla="*/ 6649261 h 25217628"/>
                <a:gd name="connsiteX45" fmla="*/ 11687175 w 26346150"/>
                <a:gd name="connsiteY45" fmla="*/ 6449236 h 25217628"/>
                <a:gd name="connsiteX46" fmla="*/ 16087725 w 26346150"/>
                <a:gd name="connsiteY46" fmla="*/ 5049061 h 25217628"/>
                <a:gd name="connsiteX47" fmla="*/ 19088100 w 26346150"/>
                <a:gd name="connsiteY47" fmla="*/ 5020486 h 25217628"/>
                <a:gd name="connsiteX48" fmla="*/ 21231225 w 26346150"/>
                <a:gd name="connsiteY48" fmla="*/ 5620561 h 25217628"/>
                <a:gd name="connsiteX49" fmla="*/ 21374100 w 26346150"/>
                <a:gd name="connsiteY49" fmla="*/ 5077636 h 25217628"/>
                <a:gd name="connsiteX50" fmla="*/ 21717000 w 26346150"/>
                <a:gd name="connsiteY50" fmla="*/ 5220511 h 25217628"/>
                <a:gd name="connsiteX51" fmla="*/ 21974175 w 26346150"/>
                <a:gd name="connsiteY51" fmla="*/ 4220386 h 25217628"/>
                <a:gd name="connsiteX52" fmla="*/ 20688300 w 26346150"/>
                <a:gd name="connsiteY52" fmla="*/ 3877486 h 25217628"/>
                <a:gd name="connsiteX53" fmla="*/ 20974050 w 26346150"/>
                <a:gd name="connsiteY53" fmla="*/ 3248836 h 25217628"/>
                <a:gd name="connsiteX54" fmla="*/ 19516725 w 26346150"/>
                <a:gd name="connsiteY54" fmla="*/ 2677336 h 25217628"/>
                <a:gd name="connsiteX55" fmla="*/ 20259675 w 26346150"/>
                <a:gd name="connsiteY55" fmla="*/ 819961 h 25217628"/>
                <a:gd name="connsiteX56" fmla="*/ 21316950 w 26346150"/>
                <a:gd name="connsiteY56" fmla="*/ 819961 h 25217628"/>
                <a:gd name="connsiteX57" fmla="*/ 21031200 w 26346150"/>
                <a:gd name="connsiteY57" fmla="*/ 2420161 h 25217628"/>
                <a:gd name="connsiteX58" fmla="*/ 21488400 w 26346150"/>
                <a:gd name="connsiteY58" fmla="*/ 2534461 h 25217628"/>
                <a:gd name="connsiteX59" fmla="*/ 21574125 w 26346150"/>
                <a:gd name="connsiteY59" fmla="*/ 2048686 h 25217628"/>
                <a:gd name="connsiteX60" fmla="*/ 22088475 w 26346150"/>
                <a:gd name="connsiteY60" fmla="*/ 2277286 h 25217628"/>
                <a:gd name="connsiteX61" fmla="*/ 22345650 w 26346150"/>
                <a:gd name="connsiteY61" fmla="*/ 1105711 h 25217628"/>
                <a:gd name="connsiteX62" fmla="*/ 24088725 w 26346150"/>
                <a:gd name="connsiteY62" fmla="*/ 1677211 h 25217628"/>
                <a:gd name="connsiteX63" fmla="*/ 23945850 w 26346150"/>
                <a:gd name="connsiteY63" fmla="*/ 2248711 h 25217628"/>
                <a:gd name="connsiteX64" fmla="*/ 24088725 w 26346150"/>
                <a:gd name="connsiteY64" fmla="*/ 2991661 h 25217628"/>
                <a:gd name="connsiteX65" fmla="*/ 23802975 w 26346150"/>
                <a:gd name="connsiteY65" fmla="*/ 3763186 h 25217628"/>
                <a:gd name="connsiteX66" fmla="*/ 23345775 w 26346150"/>
                <a:gd name="connsiteY66" fmla="*/ 4048936 h 25217628"/>
                <a:gd name="connsiteX67" fmla="*/ 22602825 w 26346150"/>
                <a:gd name="connsiteY67" fmla="*/ 5363386 h 25217628"/>
                <a:gd name="connsiteX68" fmla="*/ 22317075 w 26346150"/>
                <a:gd name="connsiteY68" fmla="*/ 5792011 h 25217628"/>
                <a:gd name="connsiteX69" fmla="*/ 22259925 w 26346150"/>
                <a:gd name="connsiteY69" fmla="*/ 6592111 h 25217628"/>
                <a:gd name="connsiteX70" fmla="*/ 21659850 w 26346150"/>
                <a:gd name="connsiteY70" fmla="*/ 6563536 h 25217628"/>
                <a:gd name="connsiteX71" fmla="*/ 21917025 w 26346150"/>
                <a:gd name="connsiteY71" fmla="*/ 7020736 h 25217628"/>
                <a:gd name="connsiteX72" fmla="*/ 22202775 w 26346150"/>
                <a:gd name="connsiteY72" fmla="*/ 6792136 h 25217628"/>
                <a:gd name="connsiteX73" fmla="*/ 22459950 w 26346150"/>
                <a:gd name="connsiteY73" fmla="*/ 7106461 h 25217628"/>
                <a:gd name="connsiteX74" fmla="*/ 22259925 w 26346150"/>
                <a:gd name="connsiteY74" fmla="*/ 7249336 h 25217628"/>
                <a:gd name="connsiteX75" fmla="*/ 22974300 w 26346150"/>
                <a:gd name="connsiteY75" fmla="*/ 8078011 h 25217628"/>
                <a:gd name="connsiteX76" fmla="*/ 23031450 w 26346150"/>
                <a:gd name="connsiteY76" fmla="*/ 7963711 h 25217628"/>
                <a:gd name="connsiteX77" fmla="*/ 22802850 w 26346150"/>
                <a:gd name="connsiteY77" fmla="*/ 7306486 h 25217628"/>
                <a:gd name="connsiteX78" fmla="*/ 23317200 w 26346150"/>
                <a:gd name="connsiteY78" fmla="*/ 6935011 h 25217628"/>
                <a:gd name="connsiteX79" fmla="*/ 24403050 w 26346150"/>
                <a:gd name="connsiteY79" fmla="*/ 5591986 h 25217628"/>
                <a:gd name="connsiteX80" fmla="*/ 24831675 w 26346150"/>
                <a:gd name="connsiteY80" fmla="*/ 5877736 h 25217628"/>
                <a:gd name="connsiteX81" fmla="*/ 25060275 w 26346150"/>
                <a:gd name="connsiteY81" fmla="*/ 5563411 h 25217628"/>
                <a:gd name="connsiteX82" fmla="*/ 25641672 w 26346150"/>
                <a:gd name="connsiteY82" fmla="*/ 5781730 h 25217628"/>
                <a:gd name="connsiteX83" fmla="*/ 25857696 w 26346150"/>
                <a:gd name="connsiteY83" fmla="*/ 5206559 h 25217628"/>
                <a:gd name="connsiteX84" fmla="*/ 26346150 w 26346150"/>
                <a:gd name="connsiteY84" fmla="*/ 4620436 h 25217628"/>
                <a:gd name="connsiteX85" fmla="*/ 25517475 w 26346150"/>
                <a:gd name="connsiteY85" fmla="*/ 4334686 h 25217628"/>
                <a:gd name="connsiteX86" fmla="*/ 26260425 w 26346150"/>
                <a:gd name="connsiteY86" fmla="*/ 1705786 h 25217628"/>
                <a:gd name="connsiteX87" fmla="*/ 25746075 w 26346150"/>
                <a:gd name="connsiteY87" fmla="*/ 734236 h 25217628"/>
                <a:gd name="connsiteX88" fmla="*/ 20739100 w 26346150"/>
                <a:gd name="connsiteY88" fmla="*/ 0 h 25217628"/>
                <a:gd name="connsiteX89" fmla="*/ 18648016 w 26346150"/>
                <a:gd name="connsiteY89" fmla="*/ 42226 h 25217628"/>
                <a:gd name="connsiteX90" fmla="*/ 15716250 w 26346150"/>
                <a:gd name="connsiteY90" fmla="*/ 1648636 h 25217628"/>
                <a:gd name="connsiteX91" fmla="*/ 9972675 w 26346150"/>
                <a:gd name="connsiteY91" fmla="*/ 5591986 h 25217628"/>
                <a:gd name="connsiteX92" fmla="*/ 4343400 w 26346150"/>
                <a:gd name="connsiteY92" fmla="*/ 9163861 h 25217628"/>
                <a:gd name="connsiteX93" fmla="*/ 400050 w 26346150"/>
                <a:gd name="connsiteY93" fmla="*/ 11335561 h 25217628"/>
                <a:gd name="connsiteX94" fmla="*/ 0 w 26346150"/>
                <a:gd name="connsiteY94" fmla="*/ 20879611 h 25217628"/>
                <a:gd name="connsiteX95" fmla="*/ 8715375 w 26346150"/>
                <a:gd name="connsiteY95" fmla="*/ 24394336 h 25217628"/>
                <a:gd name="connsiteX96" fmla="*/ 9857384 w 26346150"/>
                <a:gd name="connsiteY96" fmla="*/ 25217628 h 25217628"/>
                <a:gd name="connsiteX97" fmla="*/ 12089632 w 26346150"/>
                <a:gd name="connsiteY97" fmla="*/ 23417428 h 25217628"/>
                <a:gd name="connsiteX98" fmla="*/ 11297544 w 26346150"/>
                <a:gd name="connsiteY98" fmla="*/ 22409316 h 25217628"/>
                <a:gd name="connsiteX99" fmla="*/ 12953728 w 26346150"/>
                <a:gd name="connsiteY99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5859125 w 26260425"/>
                <a:gd name="connsiteY36" fmla="*/ 9506761 h 25217628"/>
                <a:gd name="connsiteX37" fmla="*/ 15344775 w 26260425"/>
                <a:gd name="connsiteY37" fmla="*/ 10649761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1974175 w 26260425"/>
                <a:gd name="connsiteY51" fmla="*/ 4220386 h 25217628"/>
                <a:gd name="connsiteX52" fmla="*/ 20688300 w 26260425"/>
                <a:gd name="connsiteY52" fmla="*/ 3877486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517475 w 26260425"/>
                <a:gd name="connsiteY84" fmla="*/ 4334686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5859125 w 26260425"/>
                <a:gd name="connsiteY36" fmla="*/ 9506761 h 25217628"/>
                <a:gd name="connsiteX37" fmla="*/ 15344775 w 26260425"/>
                <a:gd name="connsiteY37" fmla="*/ 10649761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1974175 w 26260425"/>
                <a:gd name="connsiteY51" fmla="*/ 4220386 h 25217628"/>
                <a:gd name="connsiteX52" fmla="*/ 20688300 w 26260425"/>
                <a:gd name="connsiteY52" fmla="*/ 3877486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307920 w 26260425"/>
                <a:gd name="connsiteY84" fmla="*/ 4825364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5859125 w 26260425"/>
                <a:gd name="connsiteY36" fmla="*/ 9506761 h 25217628"/>
                <a:gd name="connsiteX37" fmla="*/ 15344775 w 26260425"/>
                <a:gd name="connsiteY37" fmla="*/ 10649761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2069714 w 26260425"/>
                <a:gd name="connsiteY51" fmla="*/ 3897837 h 25217628"/>
                <a:gd name="connsiteX52" fmla="*/ 20688300 w 26260425"/>
                <a:gd name="connsiteY52" fmla="*/ 3877486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307920 w 26260425"/>
                <a:gd name="connsiteY84" fmla="*/ 4825364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5859125 w 26260425"/>
                <a:gd name="connsiteY36" fmla="*/ 9506761 h 25217628"/>
                <a:gd name="connsiteX37" fmla="*/ 15344775 w 26260425"/>
                <a:gd name="connsiteY37" fmla="*/ 10649761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2069714 w 26260425"/>
                <a:gd name="connsiteY51" fmla="*/ 3897837 h 25217628"/>
                <a:gd name="connsiteX52" fmla="*/ 20740008 w 26260425"/>
                <a:gd name="connsiteY52" fmla="*/ 3683111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307920 w 26260425"/>
                <a:gd name="connsiteY84" fmla="*/ 4825364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5859125 w 26260425"/>
                <a:gd name="connsiteY36" fmla="*/ 9506761 h 25217628"/>
                <a:gd name="connsiteX37" fmla="*/ 15344775 w 26260425"/>
                <a:gd name="connsiteY37" fmla="*/ 10649761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2069714 w 26260425"/>
                <a:gd name="connsiteY51" fmla="*/ 3897837 h 25217628"/>
                <a:gd name="connsiteX52" fmla="*/ 20835259 w 26260425"/>
                <a:gd name="connsiteY52" fmla="*/ 3689933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307920 w 26260425"/>
                <a:gd name="connsiteY84" fmla="*/ 4825364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5859125 w 26260425"/>
                <a:gd name="connsiteY36" fmla="*/ 9506761 h 25217628"/>
                <a:gd name="connsiteX37" fmla="*/ 15751897 w 26260425"/>
                <a:gd name="connsiteY37" fmla="*/ 10827087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2069714 w 26260425"/>
                <a:gd name="connsiteY51" fmla="*/ 3897837 h 25217628"/>
                <a:gd name="connsiteX52" fmla="*/ 20835259 w 26260425"/>
                <a:gd name="connsiteY52" fmla="*/ 3689933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307920 w 26260425"/>
                <a:gd name="connsiteY84" fmla="*/ 4825364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5751897 w 26260425"/>
                <a:gd name="connsiteY37" fmla="*/ 10827087 h 25217628"/>
                <a:gd name="connsiteX38" fmla="*/ 13258800 w 26260425"/>
                <a:gd name="connsiteY38" fmla="*/ 9506761 h 25217628"/>
                <a:gd name="connsiteX39" fmla="*/ 12915900 w 26260425"/>
                <a:gd name="connsiteY39" fmla="*/ 9878236 h 25217628"/>
                <a:gd name="connsiteX40" fmla="*/ 12687300 w 26260425"/>
                <a:gd name="connsiteY40" fmla="*/ 9278161 h 25217628"/>
                <a:gd name="connsiteX41" fmla="*/ 11972925 w 26260425"/>
                <a:gd name="connsiteY41" fmla="*/ 9449611 h 25217628"/>
                <a:gd name="connsiteX42" fmla="*/ 11458575 w 26260425"/>
                <a:gd name="connsiteY42" fmla="*/ 7192186 h 25217628"/>
                <a:gd name="connsiteX43" fmla="*/ 12201525 w 26260425"/>
                <a:gd name="connsiteY43" fmla="*/ 7335061 h 25217628"/>
                <a:gd name="connsiteX44" fmla="*/ 12344400 w 26260425"/>
                <a:gd name="connsiteY44" fmla="*/ 6649261 h 25217628"/>
                <a:gd name="connsiteX45" fmla="*/ 11687175 w 26260425"/>
                <a:gd name="connsiteY45" fmla="*/ 6449236 h 25217628"/>
                <a:gd name="connsiteX46" fmla="*/ 16087725 w 26260425"/>
                <a:gd name="connsiteY46" fmla="*/ 5049061 h 25217628"/>
                <a:gd name="connsiteX47" fmla="*/ 19088100 w 26260425"/>
                <a:gd name="connsiteY47" fmla="*/ 5020486 h 25217628"/>
                <a:gd name="connsiteX48" fmla="*/ 21231225 w 26260425"/>
                <a:gd name="connsiteY48" fmla="*/ 5620561 h 25217628"/>
                <a:gd name="connsiteX49" fmla="*/ 21374100 w 26260425"/>
                <a:gd name="connsiteY49" fmla="*/ 5077636 h 25217628"/>
                <a:gd name="connsiteX50" fmla="*/ 21717000 w 26260425"/>
                <a:gd name="connsiteY50" fmla="*/ 5220511 h 25217628"/>
                <a:gd name="connsiteX51" fmla="*/ 22069714 w 26260425"/>
                <a:gd name="connsiteY51" fmla="*/ 3897837 h 25217628"/>
                <a:gd name="connsiteX52" fmla="*/ 20835259 w 26260425"/>
                <a:gd name="connsiteY52" fmla="*/ 3689933 h 25217628"/>
                <a:gd name="connsiteX53" fmla="*/ 20974050 w 26260425"/>
                <a:gd name="connsiteY53" fmla="*/ 3248836 h 25217628"/>
                <a:gd name="connsiteX54" fmla="*/ 19516725 w 26260425"/>
                <a:gd name="connsiteY54" fmla="*/ 2677336 h 25217628"/>
                <a:gd name="connsiteX55" fmla="*/ 20259675 w 26260425"/>
                <a:gd name="connsiteY55" fmla="*/ 819961 h 25217628"/>
                <a:gd name="connsiteX56" fmla="*/ 21316950 w 26260425"/>
                <a:gd name="connsiteY56" fmla="*/ 819961 h 25217628"/>
                <a:gd name="connsiteX57" fmla="*/ 21031200 w 26260425"/>
                <a:gd name="connsiteY57" fmla="*/ 2420161 h 25217628"/>
                <a:gd name="connsiteX58" fmla="*/ 21488400 w 26260425"/>
                <a:gd name="connsiteY58" fmla="*/ 2534461 h 25217628"/>
                <a:gd name="connsiteX59" fmla="*/ 21574125 w 26260425"/>
                <a:gd name="connsiteY59" fmla="*/ 2048686 h 25217628"/>
                <a:gd name="connsiteX60" fmla="*/ 22088475 w 26260425"/>
                <a:gd name="connsiteY60" fmla="*/ 2277286 h 25217628"/>
                <a:gd name="connsiteX61" fmla="*/ 22345650 w 26260425"/>
                <a:gd name="connsiteY61" fmla="*/ 1105711 h 25217628"/>
                <a:gd name="connsiteX62" fmla="*/ 24088725 w 26260425"/>
                <a:gd name="connsiteY62" fmla="*/ 1677211 h 25217628"/>
                <a:gd name="connsiteX63" fmla="*/ 23945850 w 26260425"/>
                <a:gd name="connsiteY63" fmla="*/ 2248711 h 25217628"/>
                <a:gd name="connsiteX64" fmla="*/ 24088725 w 26260425"/>
                <a:gd name="connsiteY64" fmla="*/ 2991661 h 25217628"/>
                <a:gd name="connsiteX65" fmla="*/ 23802975 w 26260425"/>
                <a:gd name="connsiteY65" fmla="*/ 3763186 h 25217628"/>
                <a:gd name="connsiteX66" fmla="*/ 23345775 w 26260425"/>
                <a:gd name="connsiteY66" fmla="*/ 4048936 h 25217628"/>
                <a:gd name="connsiteX67" fmla="*/ 22602825 w 26260425"/>
                <a:gd name="connsiteY67" fmla="*/ 5363386 h 25217628"/>
                <a:gd name="connsiteX68" fmla="*/ 22317075 w 26260425"/>
                <a:gd name="connsiteY68" fmla="*/ 5792011 h 25217628"/>
                <a:gd name="connsiteX69" fmla="*/ 22259925 w 26260425"/>
                <a:gd name="connsiteY69" fmla="*/ 6592111 h 25217628"/>
                <a:gd name="connsiteX70" fmla="*/ 21659850 w 26260425"/>
                <a:gd name="connsiteY70" fmla="*/ 6563536 h 25217628"/>
                <a:gd name="connsiteX71" fmla="*/ 21917025 w 26260425"/>
                <a:gd name="connsiteY71" fmla="*/ 7020736 h 25217628"/>
                <a:gd name="connsiteX72" fmla="*/ 22202775 w 26260425"/>
                <a:gd name="connsiteY72" fmla="*/ 6792136 h 25217628"/>
                <a:gd name="connsiteX73" fmla="*/ 22459950 w 26260425"/>
                <a:gd name="connsiteY73" fmla="*/ 7106461 h 25217628"/>
                <a:gd name="connsiteX74" fmla="*/ 22259925 w 26260425"/>
                <a:gd name="connsiteY74" fmla="*/ 7249336 h 25217628"/>
                <a:gd name="connsiteX75" fmla="*/ 22974300 w 26260425"/>
                <a:gd name="connsiteY75" fmla="*/ 8078011 h 25217628"/>
                <a:gd name="connsiteX76" fmla="*/ 23031450 w 26260425"/>
                <a:gd name="connsiteY76" fmla="*/ 7963711 h 25217628"/>
                <a:gd name="connsiteX77" fmla="*/ 22802850 w 26260425"/>
                <a:gd name="connsiteY77" fmla="*/ 7306486 h 25217628"/>
                <a:gd name="connsiteX78" fmla="*/ 23317200 w 26260425"/>
                <a:gd name="connsiteY78" fmla="*/ 6935011 h 25217628"/>
                <a:gd name="connsiteX79" fmla="*/ 24403050 w 26260425"/>
                <a:gd name="connsiteY79" fmla="*/ 5591986 h 25217628"/>
                <a:gd name="connsiteX80" fmla="*/ 24831675 w 26260425"/>
                <a:gd name="connsiteY80" fmla="*/ 5877736 h 25217628"/>
                <a:gd name="connsiteX81" fmla="*/ 25060275 w 26260425"/>
                <a:gd name="connsiteY81" fmla="*/ 5563411 h 25217628"/>
                <a:gd name="connsiteX82" fmla="*/ 25641672 w 26260425"/>
                <a:gd name="connsiteY82" fmla="*/ 5781730 h 25217628"/>
                <a:gd name="connsiteX83" fmla="*/ 25857696 w 26260425"/>
                <a:gd name="connsiteY83" fmla="*/ 5206559 h 25217628"/>
                <a:gd name="connsiteX84" fmla="*/ 25307920 w 26260425"/>
                <a:gd name="connsiteY84" fmla="*/ 4825364 h 25217628"/>
                <a:gd name="connsiteX85" fmla="*/ 26260425 w 26260425"/>
                <a:gd name="connsiteY85" fmla="*/ 1705786 h 25217628"/>
                <a:gd name="connsiteX86" fmla="*/ 25746075 w 26260425"/>
                <a:gd name="connsiteY86" fmla="*/ 734236 h 25217628"/>
                <a:gd name="connsiteX87" fmla="*/ 20739100 w 26260425"/>
                <a:gd name="connsiteY87" fmla="*/ 0 h 25217628"/>
                <a:gd name="connsiteX88" fmla="*/ 18648016 w 26260425"/>
                <a:gd name="connsiteY88" fmla="*/ 42226 h 25217628"/>
                <a:gd name="connsiteX89" fmla="*/ 15716250 w 26260425"/>
                <a:gd name="connsiteY89" fmla="*/ 1648636 h 25217628"/>
                <a:gd name="connsiteX90" fmla="*/ 9972675 w 26260425"/>
                <a:gd name="connsiteY90" fmla="*/ 5591986 h 25217628"/>
                <a:gd name="connsiteX91" fmla="*/ 4343400 w 26260425"/>
                <a:gd name="connsiteY91" fmla="*/ 9163861 h 25217628"/>
                <a:gd name="connsiteX92" fmla="*/ 400050 w 26260425"/>
                <a:gd name="connsiteY92" fmla="*/ 11335561 h 25217628"/>
                <a:gd name="connsiteX93" fmla="*/ 0 w 26260425"/>
                <a:gd name="connsiteY93" fmla="*/ 20879611 h 25217628"/>
                <a:gd name="connsiteX94" fmla="*/ 8715375 w 26260425"/>
                <a:gd name="connsiteY94" fmla="*/ 24394336 h 25217628"/>
                <a:gd name="connsiteX95" fmla="*/ 9857384 w 26260425"/>
                <a:gd name="connsiteY95" fmla="*/ 25217628 h 25217628"/>
                <a:gd name="connsiteX96" fmla="*/ 12089632 w 26260425"/>
                <a:gd name="connsiteY96" fmla="*/ 23417428 h 25217628"/>
                <a:gd name="connsiteX97" fmla="*/ 11297544 w 26260425"/>
                <a:gd name="connsiteY97" fmla="*/ 22409316 h 25217628"/>
                <a:gd name="connsiteX98" fmla="*/ 12953728 w 26260425"/>
                <a:gd name="connsiteY98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6106914 w 26260425"/>
                <a:gd name="connsiteY37" fmla="*/ 10210980 h 25217628"/>
                <a:gd name="connsiteX38" fmla="*/ 15751897 w 26260425"/>
                <a:gd name="connsiteY38" fmla="*/ 10827087 h 25217628"/>
                <a:gd name="connsiteX39" fmla="*/ 13258800 w 26260425"/>
                <a:gd name="connsiteY39" fmla="*/ 9506761 h 25217628"/>
                <a:gd name="connsiteX40" fmla="*/ 12915900 w 26260425"/>
                <a:gd name="connsiteY40" fmla="*/ 9878236 h 25217628"/>
                <a:gd name="connsiteX41" fmla="*/ 12687300 w 26260425"/>
                <a:gd name="connsiteY41" fmla="*/ 9278161 h 25217628"/>
                <a:gd name="connsiteX42" fmla="*/ 11972925 w 26260425"/>
                <a:gd name="connsiteY42" fmla="*/ 9449611 h 25217628"/>
                <a:gd name="connsiteX43" fmla="*/ 11458575 w 26260425"/>
                <a:gd name="connsiteY43" fmla="*/ 7192186 h 25217628"/>
                <a:gd name="connsiteX44" fmla="*/ 12201525 w 26260425"/>
                <a:gd name="connsiteY44" fmla="*/ 7335061 h 25217628"/>
                <a:gd name="connsiteX45" fmla="*/ 12344400 w 26260425"/>
                <a:gd name="connsiteY45" fmla="*/ 6649261 h 25217628"/>
                <a:gd name="connsiteX46" fmla="*/ 11687175 w 26260425"/>
                <a:gd name="connsiteY46" fmla="*/ 6449236 h 25217628"/>
                <a:gd name="connsiteX47" fmla="*/ 16087725 w 26260425"/>
                <a:gd name="connsiteY47" fmla="*/ 5049061 h 25217628"/>
                <a:gd name="connsiteX48" fmla="*/ 19088100 w 26260425"/>
                <a:gd name="connsiteY48" fmla="*/ 5020486 h 25217628"/>
                <a:gd name="connsiteX49" fmla="*/ 21231225 w 26260425"/>
                <a:gd name="connsiteY49" fmla="*/ 5620561 h 25217628"/>
                <a:gd name="connsiteX50" fmla="*/ 21374100 w 26260425"/>
                <a:gd name="connsiteY50" fmla="*/ 5077636 h 25217628"/>
                <a:gd name="connsiteX51" fmla="*/ 21717000 w 26260425"/>
                <a:gd name="connsiteY51" fmla="*/ 5220511 h 25217628"/>
                <a:gd name="connsiteX52" fmla="*/ 22069714 w 26260425"/>
                <a:gd name="connsiteY52" fmla="*/ 3897837 h 25217628"/>
                <a:gd name="connsiteX53" fmla="*/ 20835259 w 26260425"/>
                <a:gd name="connsiteY53" fmla="*/ 3689933 h 25217628"/>
                <a:gd name="connsiteX54" fmla="*/ 20974050 w 26260425"/>
                <a:gd name="connsiteY54" fmla="*/ 3248836 h 25217628"/>
                <a:gd name="connsiteX55" fmla="*/ 19516725 w 26260425"/>
                <a:gd name="connsiteY55" fmla="*/ 2677336 h 25217628"/>
                <a:gd name="connsiteX56" fmla="*/ 20259675 w 26260425"/>
                <a:gd name="connsiteY56" fmla="*/ 819961 h 25217628"/>
                <a:gd name="connsiteX57" fmla="*/ 21316950 w 26260425"/>
                <a:gd name="connsiteY57" fmla="*/ 819961 h 25217628"/>
                <a:gd name="connsiteX58" fmla="*/ 21031200 w 26260425"/>
                <a:gd name="connsiteY58" fmla="*/ 2420161 h 25217628"/>
                <a:gd name="connsiteX59" fmla="*/ 21488400 w 26260425"/>
                <a:gd name="connsiteY59" fmla="*/ 2534461 h 25217628"/>
                <a:gd name="connsiteX60" fmla="*/ 21574125 w 26260425"/>
                <a:gd name="connsiteY60" fmla="*/ 2048686 h 25217628"/>
                <a:gd name="connsiteX61" fmla="*/ 22088475 w 26260425"/>
                <a:gd name="connsiteY61" fmla="*/ 2277286 h 25217628"/>
                <a:gd name="connsiteX62" fmla="*/ 22345650 w 26260425"/>
                <a:gd name="connsiteY62" fmla="*/ 1105711 h 25217628"/>
                <a:gd name="connsiteX63" fmla="*/ 24088725 w 26260425"/>
                <a:gd name="connsiteY63" fmla="*/ 1677211 h 25217628"/>
                <a:gd name="connsiteX64" fmla="*/ 23945850 w 26260425"/>
                <a:gd name="connsiteY64" fmla="*/ 2248711 h 25217628"/>
                <a:gd name="connsiteX65" fmla="*/ 24088725 w 26260425"/>
                <a:gd name="connsiteY65" fmla="*/ 2991661 h 25217628"/>
                <a:gd name="connsiteX66" fmla="*/ 23802975 w 26260425"/>
                <a:gd name="connsiteY66" fmla="*/ 3763186 h 25217628"/>
                <a:gd name="connsiteX67" fmla="*/ 23345775 w 26260425"/>
                <a:gd name="connsiteY67" fmla="*/ 4048936 h 25217628"/>
                <a:gd name="connsiteX68" fmla="*/ 22602825 w 26260425"/>
                <a:gd name="connsiteY68" fmla="*/ 5363386 h 25217628"/>
                <a:gd name="connsiteX69" fmla="*/ 22317075 w 26260425"/>
                <a:gd name="connsiteY69" fmla="*/ 5792011 h 25217628"/>
                <a:gd name="connsiteX70" fmla="*/ 22259925 w 26260425"/>
                <a:gd name="connsiteY70" fmla="*/ 6592111 h 25217628"/>
                <a:gd name="connsiteX71" fmla="*/ 21659850 w 26260425"/>
                <a:gd name="connsiteY71" fmla="*/ 6563536 h 25217628"/>
                <a:gd name="connsiteX72" fmla="*/ 21917025 w 26260425"/>
                <a:gd name="connsiteY72" fmla="*/ 7020736 h 25217628"/>
                <a:gd name="connsiteX73" fmla="*/ 22202775 w 26260425"/>
                <a:gd name="connsiteY73" fmla="*/ 6792136 h 25217628"/>
                <a:gd name="connsiteX74" fmla="*/ 22459950 w 26260425"/>
                <a:gd name="connsiteY74" fmla="*/ 7106461 h 25217628"/>
                <a:gd name="connsiteX75" fmla="*/ 22259925 w 26260425"/>
                <a:gd name="connsiteY75" fmla="*/ 7249336 h 25217628"/>
                <a:gd name="connsiteX76" fmla="*/ 22974300 w 26260425"/>
                <a:gd name="connsiteY76" fmla="*/ 8078011 h 25217628"/>
                <a:gd name="connsiteX77" fmla="*/ 23031450 w 26260425"/>
                <a:gd name="connsiteY77" fmla="*/ 7963711 h 25217628"/>
                <a:gd name="connsiteX78" fmla="*/ 22802850 w 26260425"/>
                <a:gd name="connsiteY78" fmla="*/ 7306486 h 25217628"/>
                <a:gd name="connsiteX79" fmla="*/ 23317200 w 26260425"/>
                <a:gd name="connsiteY79" fmla="*/ 6935011 h 25217628"/>
                <a:gd name="connsiteX80" fmla="*/ 24403050 w 26260425"/>
                <a:gd name="connsiteY80" fmla="*/ 5591986 h 25217628"/>
                <a:gd name="connsiteX81" fmla="*/ 24831675 w 26260425"/>
                <a:gd name="connsiteY81" fmla="*/ 5877736 h 25217628"/>
                <a:gd name="connsiteX82" fmla="*/ 25060275 w 26260425"/>
                <a:gd name="connsiteY82" fmla="*/ 5563411 h 25217628"/>
                <a:gd name="connsiteX83" fmla="*/ 25641672 w 26260425"/>
                <a:gd name="connsiteY83" fmla="*/ 5781730 h 25217628"/>
                <a:gd name="connsiteX84" fmla="*/ 25857696 w 26260425"/>
                <a:gd name="connsiteY84" fmla="*/ 5206559 h 25217628"/>
                <a:gd name="connsiteX85" fmla="*/ 25307920 w 26260425"/>
                <a:gd name="connsiteY85" fmla="*/ 4825364 h 25217628"/>
                <a:gd name="connsiteX86" fmla="*/ 26260425 w 26260425"/>
                <a:gd name="connsiteY86" fmla="*/ 1705786 h 25217628"/>
                <a:gd name="connsiteX87" fmla="*/ 25746075 w 26260425"/>
                <a:gd name="connsiteY87" fmla="*/ 734236 h 25217628"/>
                <a:gd name="connsiteX88" fmla="*/ 20739100 w 26260425"/>
                <a:gd name="connsiteY88" fmla="*/ 0 h 25217628"/>
                <a:gd name="connsiteX89" fmla="*/ 18648016 w 26260425"/>
                <a:gd name="connsiteY89" fmla="*/ 42226 h 25217628"/>
                <a:gd name="connsiteX90" fmla="*/ 15716250 w 26260425"/>
                <a:gd name="connsiteY90" fmla="*/ 1648636 h 25217628"/>
                <a:gd name="connsiteX91" fmla="*/ 9972675 w 26260425"/>
                <a:gd name="connsiteY91" fmla="*/ 5591986 h 25217628"/>
                <a:gd name="connsiteX92" fmla="*/ 4343400 w 26260425"/>
                <a:gd name="connsiteY92" fmla="*/ 9163861 h 25217628"/>
                <a:gd name="connsiteX93" fmla="*/ 400050 w 26260425"/>
                <a:gd name="connsiteY93" fmla="*/ 11335561 h 25217628"/>
                <a:gd name="connsiteX94" fmla="*/ 0 w 26260425"/>
                <a:gd name="connsiteY94" fmla="*/ 20879611 h 25217628"/>
                <a:gd name="connsiteX95" fmla="*/ 8715375 w 26260425"/>
                <a:gd name="connsiteY95" fmla="*/ 24394336 h 25217628"/>
                <a:gd name="connsiteX96" fmla="*/ 9857384 w 26260425"/>
                <a:gd name="connsiteY96" fmla="*/ 25217628 h 25217628"/>
                <a:gd name="connsiteX97" fmla="*/ 12089632 w 26260425"/>
                <a:gd name="connsiteY97" fmla="*/ 23417428 h 25217628"/>
                <a:gd name="connsiteX98" fmla="*/ 11297544 w 26260425"/>
                <a:gd name="connsiteY98" fmla="*/ 22409316 h 25217628"/>
                <a:gd name="connsiteX99" fmla="*/ 12953728 w 26260425"/>
                <a:gd name="connsiteY99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4087475 w 26260425"/>
                <a:gd name="connsiteY33" fmla="*/ 9306736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6224718 w 26260425"/>
                <a:gd name="connsiteY37" fmla="*/ 10237152 h 25217628"/>
                <a:gd name="connsiteX38" fmla="*/ 16106914 w 26260425"/>
                <a:gd name="connsiteY38" fmla="*/ 10210980 h 25217628"/>
                <a:gd name="connsiteX39" fmla="*/ 15751897 w 26260425"/>
                <a:gd name="connsiteY39" fmla="*/ 10827087 h 25217628"/>
                <a:gd name="connsiteX40" fmla="*/ 13258800 w 26260425"/>
                <a:gd name="connsiteY40" fmla="*/ 9506761 h 25217628"/>
                <a:gd name="connsiteX41" fmla="*/ 12915900 w 26260425"/>
                <a:gd name="connsiteY41" fmla="*/ 9878236 h 25217628"/>
                <a:gd name="connsiteX42" fmla="*/ 12687300 w 26260425"/>
                <a:gd name="connsiteY42" fmla="*/ 9278161 h 25217628"/>
                <a:gd name="connsiteX43" fmla="*/ 11972925 w 26260425"/>
                <a:gd name="connsiteY43" fmla="*/ 9449611 h 25217628"/>
                <a:gd name="connsiteX44" fmla="*/ 11458575 w 26260425"/>
                <a:gd name="connsiteY44" fmla="*/ 7192186 h 25217628"/>
                <a:gd name="connsiteX45" fmla="*/ 12201525 w 26260425"/>
                <a:gd name="connsiteY45" fmla="*/ 7335061 h 25217628"/>
                <a:gd name="connsiteX46" fmla="*/ 12344400 w 26260425"/>
                <a:gd name="connsiteY46" fmla="*/ 6649261 h 25217628"/>
                <a:gd name="connsiteX47" fmla="*/ 11687175 w 26260425"/>
                <a:gd name="connsiteY47" fmla="*/ 6449236 h 25217628"/>
                <a:gd name="connsiteX48" fmla="*/ 16087725 w 26260425"/>
                <a:gd name="connsiteY48" fmla="*/ 5049061 h 25217628"/>
                <a:gd name="connsiteX49" fmla="*/ 19088100 w 26260425"/>
                <a:gd name="connsiteY49" fmla="*/ 5020486 h 25217628"/>
                <a:gd name="connsiteX50" fmla="*/ 21231225 w 26260425"/>
                <a:gd name="connsiteY50" fmla="*/ 5620561 h 25217628"/>
                <a:gd name="connsiteX51" fmla="*/ 21374100 w 26260425"/>
                <a:gd name="connsiteY51" fmla="*/ 5077636 h 25217628"/>
                <a:gd name="connsiteX52" fmla="*/ 21717000 w 26260425"/>
                <a:gd name="connsiteY52" fmla="*/ 5220511 h 25217628"/>
                <a:gd name="connsiteX53" fmla="*/ 22069714 w 26260425"/>
                <a:gd name="connsiteY53" fmla="*/ 3897837 h 25217628"/>
                <a:gd name="connsiteX54" fmla="*/ 20835259 w 26260425"/>
                <a:gd name="connsiteY54" fmla="*/ 3689933 h 25217628"/>
                <a:gd name="connsiteX55" fmla="*/ 20974050 w 26260425"/>
                <a:gd name="connsiteY55" fmla="*/ 3248836 h 25217628"/>
                <a:gd name="connsiteX56" fmla="*/ 19516725 w 26260425"/>
                <a:gd name="connsiteY56" fmla="*/ 2677336 h 25217628"/>
                <a:gd name="connsiteX57" fmla="*/ 20259675 w 26260425"/>
                <a:gd name="connsiteY57" fmla="*/ 819961 h 25217628"/>
                <a:gd name="connsiteX58" fmla="*/ 21316950 w 26260425"/>
                <a:gd name="connsiteY58" fmla="*/ 819961 h 25217628"/>
                <a:gd name="connsiteX59" fmla="*/ 21031200 w 26260425"/>
                <a:gd name="connsiteY59" fmla="*/ 2420161 h 25217628"/>
                <a:gd name="connsiteX60" fmla="*/ 21488400 w 26260425"/>
                <a:gd name="connsiteY60" fmla="*/ 2534461 h 25217628"/>
                <a:gd name="connsiteX61" fmla="*/ 21574125 w 26260425"/>
                <a:gd name="connsiteY61" fmla="*/ 2048686 h 25217628"/>
                <a:gd name="connsiteX62" fmla="*/ 22088475 w 26260425"/>
                <a:gd name="connsiteY62" fmla="*/ 2277286 h 25217628"/>
                <a:gd name="connsiteX63" fmla="*/ 22345650 w 26260425"/>
                <a:gd name="connsiteY63" fmla="*/ 1105711 h 25217628"/>
                <a:gd name="connsiteX64" fmla="*/ 24088725 w 26260425"/>
                <a:gd name="connsiteY64" fmla="*/ 1677211 h 25217628"/>
                <a:gd name="connsiteX65" fmla="*/ 23945850 w 26260425"/>
                <a:gd name="connsiteY65" fmla="*/ 2248711 h 25217628"/>
                <a:gd name="connsiteX66" fmla="*/ 24088725 w 26260425"/>
                <a:gd name="connsiteY66" fmla="*/ 2991661 h 25217628"/>
                <a:gd name="connsiteX67" fmla="*/ 23802975 w 26260425"/>
                <a:gd name="connsiteY67" fmla="*/ 3763186 h 25217628"/>
                <a:gd name="connsiteX68" fmla="*/ 23345775 w 26260425"/>
                <a:gd name="connsiteY68" fmla="*/ 4048936 h 25217628"/>
                <a:gd name="connsiteX69" fmla="*/ 22602825 w 26260425"/>
                <a:gd name="connsiteY69" fmla="*/ 5363386 h 25217628"/>
                <a:gd name="connsiteX70" fmla="*/ 22317075 w 26260425"/>
                <a:gd name="connsiteY70" fmla="*/ 5792011 h 25217628"/>
                <a:gd name="connsiteX71" fmla="*/ 22259925 w 26260425"/>
                <a:gd name="connsiteY71" fmla="*/ 6592111 h 25217628"/>
                <a:gd name="connsiteX72" fmla="*/ 21659850 w 26260425"/>
                <a:gd name="connsiteY72" fmla="*/ 6563536 h 25217628"/>
                <a:gd name="connsiteX73" fmla="*/ 21917025 w 26260425"/>
                <a:gd name="connsiteY73" fmla="*/ 7020736 h 25217628"/>
                <a:gd name="connsiteX74" fmla="*/ 22202775 w 26260425"/>
                <a:gd name="connsiteY74" fmla="*/ 6792136 h 25217628"/>
                <a:gd name="connsiteX75" fmla="*/ 22459950 w 26260425"/>
                <a:gd name="connsiteY75" fmla="*/ 7106461 h 25217628"/>
                <a:gd name="connsiteX76" fmla="*/ 22259925 w 26260425"/>
                <a:gd name="connsiteY76" fmla="*/ 7249336 h 25217628"/>
                <a:gd name="connsiteX77" fmla="*/ 22974300 w 26260425"/>
                <a:gd name="connsiteY77" fmla="*/ 8078011 h 25217628"/>
                <a:gd name="connsiteX78" fmla="*/ 23031450 w 26260425"/>
                <a:gd name="connsiteY78" fmla="*/ 7963711 h 25217628"/>
                <a:gd name="connsiteX79" fmla="*/ 22802850 w 26260425"/>
                <a:gd name="connsiteY79" fmla="*/ 7306486 h 25217628"/>
                <a:gd name="connsiteX80" fmla="*/ 23317200 w 26260425"/>
                <a:gd name="connsiteY80" fmla="*/ 6935011 h 25217628"/>
                <a:gd name="connsiteX81" fmla="*/ 24403050 w 26260425"/>
                <a:gd name="connsiteY81" fmla="*/ 5591986 h 25217628"/>
                <a:gd name="connsiteX82" fmla="*/ 24831675 w 26260425"/>
                <a:gd name="connsiteY82" fmla="*/ 5877736 h 25217628"/>
                <a:gd name="connsiteX83" fmla="*/ 25060275 w 26260425"/>
                <a:gd name="connsiteY83" fmla="*/ 5563411 h 25217628"/>
                <a:gd name="connsiteX84" fmla="*/ 25641672 w 26260425"/>
                <a:gd name="connsiteY84" fmla="*/ 5781730 h 25217628"/>
                <a:gd name="connsiteX85" fmla="*/ 25857696 w 26260425"/>
                <a:gd name="connsiteY85" fmla="*/ 5206559 h 25217628"/>
                <a:gd name="connsiteX86" fmla="*/ 25307920 w 26260425"/>
                <a:gd name="connsiteY86" fmla="*/ 4825364 h 25217628"/>
                <a:gd name="connsiteX87" fmla="*/ 26260425 w 26260425"/>
                <a:gd name="connsiteY87" fmla="*/ 1705786 h 25217628"/>
                <a:gd name="connsiteX88" fmla="*/ 25746075 w 26260425"/>
                <a:gd name="connsiteY88" fmla="*/ 734236 h 25217628"/>
                <a:gd name="connsiteX89" fmla="*/ 20739100 w 26260425"/>
                <a:gd name="connsiteY89" fmla="*/ 0 h 25217628"/>
                <a:gd name="connsiteX90" fmla="*/ 18648016 w 26260425"/>
                <a:gd name="connsiteY90" fmla="*/ 42226 h 25217628"/>
                <a:gd name="connsiteX91" fmla="*/ 15716250 w 26260425"/>
                <a:gd name="connsiteY91" fmla="*/ 1648636 h 25217628"/>
                <a:gd name="connsiteX92" fmla="*/ 9972675 w 26260425"/>
                <a:gd name="connsiteY92" fmla="*/ 5591986 h 25217628"/>
                <a:gd name="connsiteX93" fmla="*/ 4343400 w 26260425"/>
                <a:gd name="connsiteY93" fmla="*/ 9163861 h 25217628"/>
                <a:gd name="connsiteX94" fmla="*/ 400050 w 26260425"/>
                <a:gd name="connsiteY94" fmla="*/ 11335561 h 25217628"/>
                <a:gd name="connsiteX95" fmla="*/ 0 w 26260425"/>
                <a:gd name="connsiteY95" fmla="*/ 20879611 h 25217628"/>
                <a:gd name="connsiteX96" fmla="*/ 8715375 w 26260425"/>
                <a:gd name="connsiteY96" fmla="*/ 24394336 h 25217628"/>
                <a:gd name="connsiteX97" fmla="*/ 9857384 w 26260425"/>
                <a:gd name="connsiteY97" fmla="*/ 25217628 h 25217628"/>
                <a:gd name="connsiteX98" fmla="*/ 12089632 w 26260425"/>
                <a:gd name="connsiteY98" fmla="*/ 23417428 h 25217628"/>
                <a:gd name="connsiteX99" fmla="*/ 11297544 w 26260425"/>
                <a:gd name="connsiteY99" fmla="*/ 22409316 h 25217628"/>
                <a:gd name="connsiteX100" fmla="*/ 12953728 w 26260425"/>
                <a:gd name="connsiteY100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3991533 w 26260425"/>
                <a:gd name="connsiteY33" fmla="*/ 9328454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6224718 w 26260425"/>
                <a:gd name="connsiteY37" fmla="*/ 10237152 h 25217628"/>
                <a:gd name="connsiteX38" fmla="*/ 16106914 w 26260425"/>
                <a:gd name="connsiteY38" fmla="*/ 10210980 h 25217628"/>
                <a:gd name="connsiteX39" fmla="*/ 15751897 w 26260425"/>
                <a:gd name="connsiteY39" fmla="*/ 10827087 h 25217628"/>
                <a:gd name="connsiteX40" fmla="*/ 13258800 w 26260425"/>
                <a:gd name="connsiteY40" fmla="*/ 9506761 h 25217628"/>
                <a:gd name="connsiteX41" fmla="*/ 12915900 w 26260425"/>
                <a:gd name="connsiteY41" fmla="*/ 9878236 h 25217628"/>
                <a:gd name="connsiteX42" fmla="*/ 12687300 w 26260425"/>
                <a:gd name="connsiteY42" fmla="*/ 9278161 h 25217628"/>
                <a:gd name="connsiteX43" fmla="*/ 11972925 w 26260425"/>
                <a:gd name="connsiteY43" fmla="*/ 9449611 h 25217628"/>
                <a:gd name="connsiteX44" fmla="*/ 11458575 w 26260425"/>
                <a:gd name="connsiteY44" fmla="*/ 7192186 h 25217628"/>
                <a:gd name="connsiteX45" fmla="*/ 12201525 w 26260425"/>
                <a:gd name="connsiteY45" fmla="*/ 7335061 h 25217628"/>
                <a:gd name="connsiteX46" fmla="*/ 12344400 w 26260425"/>
                <a:gd name="connsiteY46" fmla="*/ 6649261 h 25217628"/>
                <a:gd name="connsiteX47" fmla="*/ 11687175 w 26260425"/>
                <a:gd name="connsiteY47" fmla="*/ 6449236 h 25217628"/>
                <a:gd name="connsiteX48" fmla="*/ 16087725 w 26260425"/>
                <a:gd name="connsiteY48" fmla="*/ 5049061 h 25217628"/>
                <a:gd name="connsiteX49" fmla="*/ 19088100 w 26260425"/>
                <a:gd name="connsiteY49" fmla="*/ 5020486 h 25217628"/>
                <a:gd name="connsiteX50" fmla="*/ 21231225 w 26260425"/>
                <a:gd name="connsiteY50" fmla="*/ 5620561 h 25217628"/>
                <a:gd name="connsiteX51" fmla="*/ 21374100 w 26260425"/>
                <a:gd name="connsiteY51" fmla="*/ 5077636 h 25217628"/>
                <a:gd name="connsiteX52" fmla="*/ 21717000 w 26260425"/>
                <a:gd name="connsiteY52" fmla="*/ 5220511 h 25217628"/>
                <a:gd name="connsiteX53" fmla="*/ 22069714 w 26260425"/>
                <a:gd name="connsiteY53" fmla="*/ 3897837 h 25217628"/>
                <a:gd name="connsiteX54" fmla="*/ 20835259 w 26260425"/>
                <a:gd name="connsiteY54" fmla="*/ 3689933 h 25217628"/>
                <a:gd name="connsiteX55" fmla="*/ 20974050 w 26260425"/>
                <a:gd name="connsiteY55" fmla="*/ 3248836 h 25217628"/>
                <a:gd name="connsiteX56" fmla="*/ 19516725 w 26260425"/>
                <a:gd name="connsiteY56" fmla="*/ 2677336 h 25217628"/>
                <a:gd name="connsiteX57" fmla="*/ 20259675 w 26260425"/>
                <a:gd name="connsiteY57" fmla="*/ 819961 h 25217628"/>
                <a:gd name="connsiteX58" fmla="*/ 21316950 w 26260425"/>
                <a:gd name="connsiteY58" fmla="*/ 819961 h 25217628"/>
                <a:gd name="connsiteX59" fmla="*/ 21031200 w 26260425"/>
                <a:gd name="connsiteY59" fmla="*/ 2420161 h 25217628"/>
                <a:gd name="connsiteX60" fmla="*/ 21488400 w 26260425"/>
                <a:gd name="connsiteY60" fmla="*/ 2534461 h 25217628"/>
                <a:gd name="connsiteX61" fmla="*/ 21574125 w 26260425"/>
                <a:gd name="connsiteY61" fmla="*/ 2048686 h 25217628"/>
                <a:gd name="connsiteX62" fmla="*/ 22088475 w 26260425"/>
                <a:gd name="connsiteY62" fmla="*/ 2277286 h 25217628"/>
                <a:gd name="connsiteX63" fmla="*/ 22345650 w 26260425"/>
                <a:gd name="connsiteY63" fmla="*/ 1105711 h 25217628"/>
                <a:gd name="connsiteX64" fmla="*/ 24088725 w 26260425"/>
                <a:gd name="connsiteY64" fmla="*/ 1677211 h 25217628"/>
                <a:gd name="connsiteX65" fmla="*/ 23945850 w 26260425"/>
                <a:gd name="connsiteY65" fmla="*/ 2248711 h 25217628"/>
                <a:gd name="connsiteX66" fmla="*/ 24088725 w 26260425"/>
                <a:gd name="connsiteY66" fmla="*/ 2991661 h 25217628"/>
                <a:gd name="connsiteX67" fmla="*/ 23802975 w 26260425"/>
                <a:gd name="connsiteY67" fmla="*/ 3763186 h 25217628"/>
                <a:gd name="connsiteX68" fmla="*/ 23345775 w 26260425"/>
                <a:gd name="connsiteY68" fmla="*/ 4048936 h 25217628"/>
                <a:gd name="connsiteX69" fmla="*/ 22602825 w 26260425"/>
                <a:gd name="connsiteY69" fmla="*/ 5363386 h 25217628"/>
                <a:gd name="connsiteX70" fmla="*/ 22317075 w 26260425"/>
                <a:gd name="connsiteY70" fmla="*/ 5792011 h 25217628"/>
                <a:gd name="connsiteX71" fmla="*/ 22259925 w 26260425"/>
                <a:gd name="connsiteY71" fmla="*/ 6592111 h 25217628"/>
                <a:gd name="connsiteX72" fmla="*/ 21659850 w 26260425"/>
                <a:gd name="connsiteY72" fmla="*/ 6563536 h 25217628"/>
                <a:gd name="connsiteX73" fmla="*/ 21917025 w 26260425"/>
                <a:gd name="connsiteY73" fmla="*/ 7020736 h 25217628"/>
                <a:gd name="connsiteX74" fmla="*/ 22202775 w 26260425"/>
                <a:gd name="connsiteY74" fmla="*/ 6792136 h 25217628"/>
                <a:gd name="connsiteX75" fmla="*/ 22459950 w 26260425"/>
                <a:gd name="connsiteY75" fmla="*/ 7106461 h 25217628"/>
                <a:gd name="connsiteX76" fmla="*/ 22259925 w 26260425"/>
                <a:gd name="connsiteY76" fmla="*/ 7249336 h 25217628"/>
                <a:gd name="connsiteX77" fmla="*/ 22974300 w 26260425"/>
                <a:gd name="connsiteY77" fmla="*/ 8078011 h 25217628"/>
                <a:gd name="connsiteX78" fmla="*/ 23031450 w 26260425"/>
                <a:gd name="connsiteY78" fmla="*/ 7963711 h 25217628"/>
                <a:gd name="connsiteX79" fmla="*/ 22802850 w 26260425"/>
                <a:gd name="connsiteY79" fmla="*/ 7306486 h 25217628"/>
                <a:gd name="connsiteX80" fmla="*/ 23317200 w 26260425"/>
                <a:gd name="connsiteY80" fmla="*/ 6935011 h 25217628"/>
                <a:gd name="connsiteX81" fmla="*/ 24403050 w 26260425"/>
                <a:gd name="connsiteY81" fmla="*/ 5591986 h 25217628"/>
                <a:gd name="connsiteX82" fmla="*/ 24831675 w 26260425"/>
                <a:gd name="connsiteY82" fmla="*/ 5877736 h 25217628"/>
                <a:gd name="connsiteX83" fmla="*/ 25060275 w 26260425"/>
                <a:gd name="connsiteY83" fmla="*/ 5563411 h 25217628"/>
                <a:gd name="connsiteX84" fmla="*/ 25641672 w 26260425"/>
                <a:gd name="connsiteY84" fmla="*/ 5781730 h 25217628"/>
                <a:gd name="connsiteX85" fmla="*/ 25857696 w 26260425"/>
                <a:gd name="connsiteY85" fmla="*/ 5206559 h 25217628"/>
                <a:gd name="connsiteX86" fmla="*/ 25307920 w 26260425"/>
                <a:gd name="connsiteY86" fmla="*/ 4825364 h 25217628"/>
                <a:gd name="connsiteX87" fmla="*/ 26260425 w 26260425"/>
                <a:gd name="connsiteY87" fmla="*/ 1705786 h 25217628"/>
                <a:gd name="connsiteX88" fmla="*/ 25746075 w 26260425"/>
                <a:gd name="connsiteY88" fmla="*/ 734236 h 25217628"/>
                <a:gd name="connsiteX89" fmla="*/ 20739100 w 26260425"/>
                <a:gd name="connsiteY89" fmla="*/ 0 h 25217628"/>
                <a:gd name="connsiteX90" fmla="*/ 18648016 w 26260425"/>
                <a:gd name="connsiteY90" fmla="*/ 42226 h 25217628"/>
                <a:gd name="connsiteX91" fmla="*/ 15716250 w 26260425"/>
                <a:gd name="connsiteY91" fmla="*/ 1648636 h 25217628"/>
                <a:gd name="connsiteX92" fmla="*/ 9972675 w 26260425"/>
                <a:gd name="connsiteY92" fmla="*/ 5591986 h 25217628"/>
                <a:gd name="connsiteX93" fmla="*/ 4343400 w 26260425"/>
                <a:gd name="connsiteY93" fmla="*/ 9163861 h 25217628"/>
                <a:gd name="connsiteX94" fmla="*/ 400050 w 26260425"/>
                <a:gd name="connsiteY94" fmla="*/ 11335561 h 25217628"/>
                <a:gd name="connsiteX95" fmla="*/ 0 w 26260425"/>
                <a:gd name="connsiteY95" fmla="*/ 20879611 h 25217628"/>
                <a:gd name="connsiteX96" fmla="*/ 8715375 w 26260425"/>
                <a:gd name="connsiteY96" fmla="*/ 24394336 h 25217628"/>
                <a:gd name="connsiteX97" fmla="*/ 9857384 w 26260425"/>
                <a:gd name="connsiteY97" fmla="*/ 25217628 h 25217628"/>
                <a:gd name="connsiteX98" fmla="*/ 12089632 w 26260425"/>
                <a:gd name="connsiteY98" fmla="*/ 23417428 h 25217628"/>
                <a:gd name="connsiteX99" fmla="*/ 11297544 w 26260425"/>
                <a:gd name="connsiteY99" fmla="*/ 22409316 h 25217628"/>
                <a:gd name="connsiteX100" fmla="*/ 12953728 w 26260425"/>
                <a:gd name="connsiteY100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3991533 w 26260425"/>
                <a:gd name="connsiteY33" fmla="*/ 9328454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6224718 w 26260425"/>
                <a:gd name="connsiteY37" fmla="*/ 10237152 h 25217628"/>
                <a:gd name="connsiteX38" fmla="*/ 16106914 w 26260425"/>
                <a:gd name="connsiteY38" fmla="*/ 10210980 h 25217628"/>
                <a:gd name="connsiteX39" fmla="*/ 15751897 w 26260425"/>
                <a:gd name="connsiteY39" fmla="*/ 10827087 h 25217628"/>
                <a:gd name="connsiteX40" fmla="*/ 13258800 w 26260425"/>
                <a:gd name="connsiteY40" fmla="*/ 9506761 h 25217628"/>
                <a:gd name="connsiteX41" fmla="*/ 12915900 w 26260425"/>
                <a:gd name="connsiteY41" fmla="*/ 9878236 h 25217628"/>
                <a:gd name="connsiteX42" fmla="*/ 12687300 w 26260425"/>
                <a:gd name="connsiteY42" fmla="*/ 9278161 h 25217628"/>
                <a:gd name="connsiteX43" fmla="*/ 11972925 w 26260425"/>
                <a:gd name="connsiteY43" fmla="*/ 9449611 h 25217628"/>
                <a:gd name="connsiteX44" fmla="*/ 11458575 w 26260425"/>
                <a:gd name="connsiteY44" fmla="*/ 7192186 h 25217628"/>
                <a:gd name="connsiteX45" fmla="*/ 12201525 w 26260425"/>
                <a:gd name="connsiteY45" fmla="*/ 7335061 h 25217628"/>
                <a:gd name="connsiteX46" fmla="*/ 12344400 w 26260425"/>
                <a:gd name="connsiteY46" fmla="*/ 6649261 h 25217628"/>
                <a:gd name="connsiteX47" fmla="*/ 11687175 w 26260425"/>
                <a:gd name="connsiteY47" fmla="*/ 6449236 h 25217628"/>
                <a:gd name="connsiteX48" fmla="*/ 16087725 w 26260425"/>
                <a:gd name="connsiteY48" fmla="*/ 5049061 h 25217628"/>
                <a:gd name="connsiteX49" fmla="*/ 19088100 w 26260425"/>
                <a:gd name="connsiteY49" fmla="*/ 5020486 h 25217628"/>
                <a:gd name="connsiteX50" fmla="*/ 21231225 w 26260425"/>
                <a:gd name="connsiteY50" fmla="*/ 5620561 h 25217628"/>
                <a:gd name="connsiteX51" fmla="*/ 21374100 w 26260425"/>
                <a:gd name="connsiteY51" fmla="*/ 5077636 h 25217628"/>
                <a:gd name="connsiteX52" fmla="*/ 21717000 w 26260425"/>
                <a:gd name="connsiteY52" fmla="*/ 5220511 h 25217628"/>
                <a:gd name="connsiteX53" fmla="*/ 22069714 w 26260425"/>
                <a:gd name="connsiteY53" fmla="*/ 3897837 h 25217628"/>
                <a:gd name="connsiteX54" fmla="*/ 20835259 w 26260425"/>
                <a:gd name="connsiteY54" fmla="*/ 3689933 h 25217628"/>
                <a:gd name="connsiteX55" fmla="*/ 20974050 w 26260425"/>
                <a:gd name="connsiteY55" fmla="*/ 3248836 h 25217628"/>
                <a:gd name="connsiteX56" fmla="*/ 19516725 w 26260425"/>
                <a:gd name="connsiteY56" fmla="*/ 2677336 h 25217628"/>
                <a:gd name="connsiteX57" fmla="*/ 20259675 w 26260425"/>
                <a:gd name="connsiteY57" fmla="*/ 819961 h 25217628"/>
                <a:gd name="connsiteX58" fmla="*/ 21316950 w 26260425"/>
                <a:gd name="connsiteY58" fmla="*/ 819961 h 25217628"/>
                <a:gd name="connsiteX59" fmla="*/ 20960506 w 26260425"/>
                <a:gd name="connsiteY59" fmla="*/ 2352630 h 25217628"/>
                <a:gd name="connsiteX60" fmla="*/ 21488400 w 26260425"/>
                <a:gd name="connsiteY60" fmla="*/ 2534461 h 25217628"/>
                <a:gd name="connsiteX61" fmla="*/ 21574125 w 26260425"/>
                <a:gd name="connsiteY61" fmla="*/ 2048686 h 25217628"/>
                <a:gd name="connsiteX62" fmla="*/ 22088475 w 26260425"/>
                <a:gd name="connsiteY62" fmla="*/ 2277286 h 25217628"/>
                <a:gd name="connsiteX63" fmla="*/ 22345650 w 26260425"/>
                <a:gd name="connsiteY63" fmla="*/ 1105711 h 25217628"/>
                <a:gd name="connsiteX64" fmla="*/ 24088725 w 26260425"/>
                <a:gd name="connsiteY64" fmla="*/ 1677211 h 25217628"/>
                <a:gd name="connsiteX65" fmla="*/ 23945850 w 26260425"/>
                <a:gd name="connsiteY65" fmla="*/ 2248711 h 25217628"/>
                <a:gd name="connsiteX66" fmla="*/ 24088725 w 26260425"/>
                <a:gd name="connsiteY66" fmla="*/ 2991661 h 25217628"/>
                <a:gd name="connsiteX67" fmla="*/ 23802975 w 26260425"/>
                <a:gd name="connsiteY67" fmla="*/ 3763186 h 25217628"/>
                <a:gd name="connsiteX68" fmla="*/ 23345775 w 26260425"/>
                <a:gd name="connsiteY68" fmla="*/ 4048936 h 25217628"/>
                <a:gd name="connsiteX69" fmla="*/ 22602825 w 26260425"/>
                <a:gd name="connsiteY69" fmla="*/ 5363386 h 25217628"/>
                <a:gd name="connsiteX70" fmla="*/ 22317075 w 26260425"/>
                <a:gd name="connsiteY70" fmla="*/ 5792011 h 25217628"/>
                <a:gd name="connsiteX71" fmla="*/ 22259925 w 26260425"/>
                <a:gd name="connsiteY71" fmla="*/ 6592111 h 25217628"/>
                <a:gd name="connsiteX72" fmla="*/ 21659850 w 26260425"/>
                <a:gd name="connsiteY72" fmla="*/ 6563536 h 25217628"/>
                <a:gd name="connsiteX73" fmla="*/ 21917025 w 26260425"/>
                <a:gd name="connsiteY73" fmla="*/ 7020736 h 25217628"/>
                <a:gd name="connsiteX74" fmla="*/ 22202775 w 26260425"/>
                <a:gd name="connsiteY74" fmla="*/ 6792136 h 25217628"/>
                <a:gd name="connsiteX75" fmla="*/ 22459950 w 26260425"/>
                <a:gd name="connsiteY75" fmla="*/ 7106461 h 25217628"/>
                <a:gd name="connsiteX76" fmla="*/ 22259925 w 26260425"/>
                <a:gd name="connsiteY76" fmla="*/ 7249336 h 25217628"/>
                <a:gd name="connsiteX77" fmla="*/ 22974300 w 26260425"/>
                <a:gd name="connsiteY77" fmla="*/ 8078011 h 25217628"/>
                <a:gd name="connsiteX78" fmla="*/ 23031450 w 26260425"/>
                <a:gd name="connsiteY78" fmla="*/ 7963711 h 25217628"/>
                <a:gd name="connsiteX79" fmla="*/ 22802850 w 26260425"/>
                <a:gd name="connsiteY79" fmla="*/ 7306486 h 25217628"/>
                <a:gd name="connsiteX80" fmla="*/ 23317200 w 26260425"/>
                <a:gd name="connsiteY80" fmla="*/ 6935011 h 25217628"/>
                <a:gd name="connsiteX81" fmla="*/ 24403050 w 26260425"/>
                <a:gd name="connsiteY81" fmla="*/ 5591986 h 25217628"/>
                <a:gd name="connsiteX82" fmla="*/ 24831675 w 26260425"/>
                <a:gd name="connsiteY82" fmla="*/ 5877736 h 25217628"/>
                <a:gd name="connsiteX83" fmla="*/ 25060275 w 26260425"/>
                <a:gd name="connsiteY83" fmla="*/ 5563411 h 25217628"/>
                <a:gd name="connsiteX84" fmla="*/ 25641672 w 26260425"/>
                <a:gd name="connsiteY84" fmla="*/ 5781730 h 25217628"/>
                <a:gd name="connsiteX85" fmla="*/ 25857696 w 26260425"/>
                <a:gd name="connsiteY85" fmla="*/ 5206559 h 25217628"/>
                <a:gd name="connsiteX86" fmla="*/ 25307920 w 26260425"/>
                <a:gd name="connsiteY86" fmla="*/ 4825364 h 25217628"/>
                <a:gd name="connsiteX87" fmla="*/ 26260425 w 26260425"/>
                <a:gd name="connsiteY87" fmla="*/ 1705786 h 25217628"/>
                <a:gd name="connsiteX88" fmla="*/ 25746075 w 26260425"/>
                <a:gd name="connsiteY88" fmla="*/ 734236 h 25217628"/>
                <a:gd name="connsiteX89" fmla="*/ 20739100 w 26260425"/>
                <a:gd name="connsiteY89" fmla="*/ 0 h 25217628"/>
                <a:gd name="connsiteX90" fmla="*/ 18648016 w 26260425"/>
                <a:gd name="connsiteY90" fmla="*/ 42226 h 25217628"/>
                <a:gd name="connsiteX91" fmla="*/ 15716250 w 26260425"/>
                <a:gd name="connsiteY91" fmla="*/ 1648636 h 25217628"/>
                <a:gd name="connsiteX92" fmla="*/ 9972675 w 26260425"/>
                <a:gd name="connsiteY92" fmla="*/ 5591986 h 25217628"/>
                <a:gd name="connsiteX93" fmla="*/ 4343400 w 26260425"/>
                <a:gd name="connsiteY93" fmla="*/ 9163861 h 25217628"/>
                <a:gd name="connsiteX94" fmla="*/ 400050 w 26260425"/>
                <a:gd name="connsiteY94" fmla="*/ 11335561 h 25217628"/>
                <a:gd name="connsiteX95" fmla="*/ 0 w 26260425"/>
                <a:gd name="connsiteY95" fmla="*/ 20879611 h 25217628"/>
                <a:gd name="connsiteX96" fmla="*/ 8715375 w 26260425"/>
                <a:gd name="connsiteY96" fmla="*/ 24394336 h 25217628"/>
                <a:gd name="connsiteX97" fmla="*/ 9857384 w 26260425"/>
                <a:gd name="connsiteY97" fmla="*/ 25217628 h 25217628"/>
                <a:gd name="connsiteX98" fmla="*/ 12089632 w 26260425"/>
                <a:gd name="connsiteY98" fmla="*/ 23417428 h 25217628"/>
                <a:gd name="connsiteX99" fmla="*/ 11297544 w 26260425"/>
                <a:gd name="connsiteY99" fmla="*/ 22409316 h 25217628"/>
                <a:gd name="connsiteX100" fmla="*/ 12953728 w 26260425"/>
                <a:gd name="connsiteY100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3991533 w 26260425"/>
                <a:gd name="connsiteY33" fmla="*/ 9328454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6224718 w 26260425"/>
                <a:gd name="connsiteY37" fmla="*/ 10237152 h 25217628"/>
                <a:gd name="connsiteX38" fmla="*/ 16106914 w 26260425"/>
                <a:gd name="connsiteY38" fmla="*/ 10210980 h 25217628"/>
                <a:gd name="connsiteX39" fmla="*/ 15751897 w 26260425"/>
                <a:gd name="connsiteY39" fmla="*/ 10827087 h 25217628"/>
                <a:gd name="connsiteX40" fmla="*/ 13258800 w 26260425"/>
                <a:gd name="connsiteY40" fmla="*/ 9506761 h 25217628"/>
                <a:gd name="connsiteX41" fmla="*/ 12915900 w 26260425"/>
                <a:gd name="connsiteY41" fmla="*/ 9878236 h 25217628"/>
                <a:gd name="connsiteX42" fmla="*/ 12687300 w 26260425"/>
                <a:gd name="connsiteY42" fmla="*/ 9278161 h 25217628"/>
                <a:gd name="connsiteX43" fmla="*/ 11972925 w 26260425"/>
                <a:gd name="connsiteY43" fmla="*/ 9449611 h 25217628"/>
                <a:gd name="connsiteX44" fmla="*/ 11458575 w 26260425"/>
                <a:gd name="connsiteY44" fmla="*/ 7192186 h 25217628"/>
                <a:gd name="connsiteX45" fmla="*/ 12201525 w 26260425"/>
                <a:gd name="connsiteY45" fmla="*/ 7335061 h 25217628"/>
                <a:gd name="connsiteX46" fmla="*/ 12344400 w 26260425"/>
                <a:gd name="connsiteY46" fmla="*/ 6649261 h 25217628"/>
                <a:gd name="connsiteX47" fmla="*/ 11687175 w 26260425"/>
                <a:gd name="connsiteY47" fmla="*/ 6449236 h 25217628"/>
                <a:gd name="connsiteX48" fmla="*/ 16087725 w 26260425"/>
                <a:gd name="connsiteY48" fmla="*/ 5049061 h 25217628"/>
                <a:gd name="connsiteX49" fmla="*/ 19088100 w 26260425"/>
                <a:gd name="connsiteY49" fmla="*/ 5020486 h 25217628"/>
                <a:gd name="connsiteX50" fmla="*/ 21231225 w 26260425"/>
                <a:gd name="connsiteY50" fmla="*/ 5620561 h 25217628"/>
                <a:gd name="connsiteX51" fmla="*/ 21374100 w 26260425"/>
                <a:gd name="connsiteY51" fmla="*/ 5077636 h 25217628"/>
                <a:gd name="connsiteX52" fmla="*/ 21717000 w 26260425"/>
                <a:gd name="connsiteY52" fmla="*/ 5220511 h 25217628"/>
                <a:gd name="connsiteX53" fmla="*/ 22069714 w 26260425"/>
                <a:gd name="connsiteY53" fmla="*/ 3897837 h 25217628"/>
                <a:gd name="connsiteX54" fmla="*/ 20835259 w 26260425"/>
                <a:gd name="connsiteY54" fmla="*/ 3689933 h 25217628"/>
                <a:gd name="connsiteX55" fmla="*/ 20974050 w 26260425"/>
                <a:gd name="connsiteY55" fmla="*/ 3248836 h 25217628"/>
                <a:gd name="connsiteX56" fmla="*/ 19516725 w 26260425"/>
                <a:gd name="connsiteY56" fmla="*/ 2677336 h 25217628"/>
                <a:gd name="connsiteX57" fmla="*/ 20259675 w 26260425"/>
                <a:gd name="connsiteY57" fmla="*/ 819961 h 25217628"/>
                <a:gd name="connsiteX58" fmla="*/ 21316950 w 26260425"/>
                <a:gd name="connsiteY58" fmla="*/ 819961 h 25217628"/>
                <a:gd name="connsiteX59" fmla="*/ 20960506 w 26260425"/>
                <a:gd name="connsiteY59" fmla="*/ 2352630 h 25217628"/>
                <a:gd name="connsiteX60" fmla="*/ 21382153 w 26260425"/>
                <a:gd name="connsiteY60" fmla="*/ 2524414 h 25217628"/>
                <a:gd name="connsiteX61" fmla="*/ 21574125 w 26260425"/>
                <a:gd name="connsiteY61" fmla="*/ 2048686 h 25217628"/>
                <a:gd name="connsiteX62" fmla="*/ 22088475 w 26260425"/>
                <a:gd name="connsiteY62" fmla="*/ 2277286 h 25217628"/>
                <a:gd name="connsiteX63" fmla="*/ 22345650 w 26260425"/>
                <a:gd name="connsiteY63" fmla="*/ 1105711 h 25217628"/>
                <a:gd name="connsiteX64" fmla="*/ 24088725 w 26260425"/>
                <a:gd name="connsiteY64" fmla="*/ 1677211 h 25217628"/>
                <a:gd name="connsiteX65" fmla="*/ 23945850 w 26260425"/>
                <a:gd name="connsiteY65" fmla="*/ 2248711 h 25217628"/>
                <a:gd name="connsiteX66" fmla="*/ 24088725 w 26260425"/>
                <a:gd name="connsiteY66" fmla="*/ 2991661 h 25217628"/>
                <a:gd name="connsiteX67" fmla="*/ 23802975 w 26260425"/>
                <a:gd name="connsiteY67" fmla="*/ 3763186 h 25217628"/>
                <a:gd name="connsiteX68" fmla="*/ 23345775 w 26260425"/>
                <a:gd name="connsiteY68" fmla="*/ 4048936 h 25217628"/>
                <a:gd name="connsiteX69" fmla="*/ 22602825 w 26260425"/>
                <a:gd name="connsiteY69" fmla="*/ 5363386 h 25217628"/>
                <a:gd name="connsiteX70" fmla="*/ 22317075 w 26260425"/>
                <a:gd name="connsiteY70" fmla="*/ 5792011 h 25217628"/>
                <a:gd name="connsiteX71" fmla="*/ 22259925 w 26260425"/>
                <a:gd name="connsiteY71" fmla="*/ 6592111 h 25217628"/>
                <a:gd name="connsiteX72" fmla="*/ 21659850 w 26260425"/>
                <a:gd name="connsiteY72" fmla="*/ 6563536 h 25217628"/>
                <a:gd name="connsiteX73" fmla="*/ 21917025 w 26260425"/>
                <a:gd name="connsiteY73" fmla="*/ 7020736 h 25217628"/>
                <a:gd name="connsiteX74" fmla="*/ 22202775 w 26260425"/>
                <a:gd name="connsiteY74" fmla="*/ 6792136 h 25217628"/>
                <a:gd name="connsiteX75" fmla="*/ 22459950 w 26260425"/>
                <a:gd name="connsiteY75" fmla="*/ 7106461 h 25217628"/>
                <a:gd name="connsiteX76" fmla="*/ 22259925 w 26260425"/>
                <a:gd name="connsiteY76" fmla="*/ 7249336 h 25217628"/>
                <a:gd name="connsiteX77" fmla="*/ 22974300 w 26260425"/>
                <a:gd name="connsiteY77" fmla="*/ 8078011 h 25217628"/>
                <a:gd name="connsiteX78" fmla="*/ 23031450 w 26260425"/>
                <a:gd name="connsiteY78" fmla="*/ 7963711 h 25217628"/>
                <a:gd name="connsiteX79" fmla="*/ 22802850 w 26260425"/>
                <a:gd name="connsiteY79" fmla="*/ 7306486 h 25217628"/>
                <a:gd name="connsiteX80" fmla="*/ 23317200 w 26260425"/>
                <a:gd name="connsiteY80" fmla="*/ 6935011 h 25217628"/>
                <a:gd name="connsiteX81" fmla="*/ 24403050 w 26260425"/>
                <a:gd name="connsiteY81" fmla="*/ 5591986 h 25217628"/>
                <a:gd name="connsiteX82" fmla="*/ 24831675 w 26260425"/>
                <a:gd name="connsiteY82" fmla="*/ 5877736 h 25217628"/>
                <a:gd name="connsiteX83" fmla="*/ 25060275 w 26260425"/>
                <a:gd name="connsiteY83" fmla="*/ 5563411 h 25217628"/>
                <a:gd name="connsiteX84" fmla="*/ 25641672 w 26260425"/>
                <a:gd name="connsiteY84" fmla="*/ 5781730 h 25217628"/>
                <a:gd name="connsiteX85" fmla="*/ 25857696 w 26260425"/>
                <a:gd name="connsiteY85" fmla="*/ 5206559 h 25217628"/>
                <a:gd name="connsiteX86" fmla="*/ 25307920 w 26260425"/>
                <a:gd name="connsiteY86" fmla="*/ 4825364 h 25217628"/>
                <a:gd name="connsiteX87" fmla="*/ 26260425 w 26260425"/>
                <a:gd name="connsiteY87" fmla="*/ 1705786 h 25217628"/>
                <a:gd name="connsiteX88" fmla="*/ 25746075 w 26260425"/>
                <a:gd name="connsiteY88" fmla="*/ 734236 h 25217628"/>
                <a:gd name="connsiteX89" fmla="*/ 20739100 w 26260425"/>
                <a:gd name="connsiteY89" fmla="*/ 0 h 25217628"/>
                <a:gd name="connsiteX90" fmla="*/ 18648016 w 26260425"/>
                <a:gd name="connsiteY90" fmla="*/ 42226 h 25217628"/>
                <a:gd name="connsiteX91" fmla="*/ 15716250 w 26260425"/>
                <a:gd name="connsiteY91" fmla="*/ 1648636 h 25217628"/>
                <a:gd name="connsiteX92" fmla="*/ 9972675 w 26260425"/>
                <a:gd name="connsiteY92" fmla="*/ 5591986 h 25217628"/>
                <a:gd name="connsiteX93" fmla="*/ 4343400 w 26260425"/>
                <a:gd name="connsiteY93" fmla="*/ 9163861 h 25217628"/>
                <a:gd name="connsiteX94" fmla="*/ 400050 w 26260425"/>
                <a:gd name="connsiteY94" fmla="*/ 11335561 h 25217628"/>
                <a:gd name="connsiteX95" fmla="*/ 0 w 26260425"/>
                <a:gd name="connsiteY95" fmla="*/ 20879611 h 25217628"/>
                <a:gd name="connsiteX96" fmla="*/ 8715375 w 26260425"/>
                <a:gd name="connsiteY96" fmla="*/ 24394336 h 25217628"/>
                <a:gd name="connsiteX97" fmla="*/ 9857384 w 26260425"/>
                <a:gd name="connsiteY97" fmla="*/ 25217628 h 25217628"/>
                <a:gd name="connsiteX98" fmla="*/ 12089632 w 26260425"/>
                <a:gd name="connsiteY98" fmla="*/ 23417428 h 25217628"/>
                <a:gd name="connsiteX99" fmla="*/ 11297544 w 26260425"/>
                <a:gd name="connsiteY99" fmla="*/ 22409316 h 25217628"/>
                <a:gd name="connsiteX100" fmla="*/ 12953728 w 26260425"/>
                <a:gd name="connsiteY100" fmla="*/ 19601004 h 25217628"/>
                <a:gd name="connsiteX0" fmla="*/ 12953728 w 26260425"/>
                <a:gd name="connsiteY0" fmla="*/ 19601004 h 25217628"/>
                <a:gd name="connsiteX1" fmla="*/ 12161640 w 26260425"/>
                <a:gd name="connsiteY1" fmla="*/ 18592892 h 25217628"/>
                <a:gd name="connsiteX2" fmla="*/ 9857384 w 26260425"/>
                <a:gd name="connsiteY2" fmla="*/ 19745020 h 25217628"/>
                <a:gd name="connsiteX3" fmla="*/ 7265096 w 26260425"/>
                <a:gd name="connsiteY3" fmla="*/ 19528996 h 25217628"/>
                <a:gd name="connsiteX4" fmla="*/ 2714625 w 26260425"/>
                <a:gd name="connsiteY4" fmla="*/ 19336561 h 25217628"/>
                <a:gd name="connsiteX5" fmla="*/ 2057400 w 26260425"/>
                <a:gd name="connsiteY5" fmla="*/ 15964711 h 25217628"/>
                <a:gd name="connsiteX6" fmla="*/ 2486025 w 26260425"/>
                <a:gd name="connsiteY6" fmla="*/ 12507136 h 25217628"/>
                <a:gd name="connsiteX7" fmla="*/ 6029325 w 26260425"/>
                <a:gd name="connsiteY7" fmla="*/ 11221261 h 25217628"/>
                <a:gd name="connsiteX8" fmla="*/ 8258175 w 26260425"/>
                <a:gd name="connsiteY8" fmla="*/ 12592861 h 25217628"/>
                <a:gd name="connsiteX9" fmla="*/ 7829550 w 26260425"/>
                <a:gd name="connsiteY9" fmla="*/ 14021611 h 25217628"/>
                <a:gd name="connsiteX10" fmla="*/ 8543925 w 26260425"/>
                <a:gd name="connsiteY10" fmla="*/ 14164486 h 25217628"/>
                <a:gd name="connsiteX11" fmla="*/ 8715375 w 26260425"/>
                <a:gd name="connsiteY11" fmla="*/ 13421536 h 25217628"/>
                <a:gd name="connsiteX12" fmla="*/ 9144000 w 26260425"/>
                <a:gd name="connsiteY12" fmla="*/ 13564411 h 25217628"/>
                <a:gd name="connsiteX13" fmla="*/ 9286875 w 26260425"/>
                <a:gd name="connsiteY13" fmla="*/ 12850036 h 25217628"/>
                <a:gd name="connsiteX14" fmla="*/ 10487025 w 26260425"/>
                <a:gd name="connsiteY14" fmla="*/ 13392961 h 25217628"/>
                <a:gd name="connsiteX15" fmla="*/ 11029950 w 26260425"/>
                <a:gd name="connsiteY15" fmla="*/ 12764311 h 25217628"/>
                <a:gd name="connsiteX16" fmla="*/ 11887200 w 26260425"/>
                <a:gd name="connsiteY16" fmla="*/ 12507136 h 25217628"/>
                <a:gd name="connsiteX17" fmla="*/ 12287250 w 26260425"/>
                <a:gd name="connsiteY17" fmla="*/ 12221386 h 25217628"/>
                <a:gd name="connsiteX18" fmla="*/ 12401550 w 26260425"/>
                <a:gd name="connsiteY18" fmla="*/ 11592736 h 25217628"/>
                <a:gd name="connsiteX19" fmla="*/ 13258800 w 26260425"/>
                <a:gd name="connsiteY19" fmla="*/ 11964211 h 25217628"/>
                <a:gd name="connsiteX20" fmla="*/ 13144500 w 26260425"/>
                <a:gd name="connsiteY20" fmla="*/ 12364261 h 25217628"/>
                <a:gd name="connsiteX21" fmla="*/ 13258800 w 26260425"/>
                <a:gd name="connsiteY21" fmla="*/ 12735736 h 25217628"/>
                <a:gd name="connsiteX22" fmla="*/ 13115925 w 26260425"/>
                <a:gd name="connsiteY22" fmla="*/ 13421536 h 25217628"/>
                <a:gd name="connsiteX23" fmla="*/ 14859000 w 26260425"/>
                <a:gd name="connsiteY23" fmla="*/ 14478811 h 25217628"/>
                <a:gd name="connsiteX24" fmla="*/ 15316200 w 26260425"/>
                <a:gd name="connsiteY24" fmla="*/ 13878736 h 25217628"/>
                <a:gd name="connsiteX25" fmla="*/ 15773400 w 26260425"/>
                <a:gd name="connsiteY25" fmla="*/ 12650011 h 25217628"/>
                <a:gd name="connsiteX26" fmla="*/ 17230725 w 26260425"/>
                <a:gd name="connsiteY26" fmla="*/ 11164111 h 25217628"/>
                <a:gd name="connsiteX27" fmla="*/ 18602325 w 26260425"/>
                <a:gd name="connsiteY27" fmla="*/ 9306736 h 25217628"/>
                <a:gd name="connsiteX28" fmla="*/ 17687925 w 26260425"/>
                <a:gd name="connsiteY28" fmla="*/ 8849536 h 25217628"/>
                <a:gd name="connsiteX29" fmla="*/ 18202275 w 26260425"/>
                <a:gd name="connsiteY29" fmla="*/ 8106586 h 25217628"/>
                <a:gd name="connsiteX30" fmla="*/ 15430500 w 26260425"/>
                <a:gd name="connsiteY30" fmla="*/ 7706536 h 25217628"/>
                <a:gd name="connsiteX31" fmla="*/ 15059025 w 26260425"/>
                <a:gd name="connsiteY31" fmla="*/ 8820961 h 25217628"/>
                <a:gd name="connsiteX32" fmla="*/ 14144625 w 26260425"/>
                <a:gd name="connsiteY32" fmla="*/ 8478061 h 25217628"/>
                <a:gd name="connsiteX33" fmla="*/ 13991533 w 26260425"/>
                <a:gd name="connsiteY33" fmla="*/ 9328454 h 25217628"/>
                <a:gd name="connsiteX34" fmla="*/ 14687550 w 26260425"/>
                <a:gd name="connsiteY34" fmla="*/ 9449611 h 25217628"/>
                <a:gd name="connsiteX35" fmla="*/ 14973300 w 26260425"/>
                <a:gd name="connsiteY35" fmla="*/ 9221011 h 25217628"/>
                <a:gd name="connsiteX36" fmla="*/ 16415898 w 26260425"/>
                <a:gd name="connsiteY36" fmla="*/ 9848987 h 25217628"/>
                <a:gd name="connsiteX37" fmla="*/ 16224718 w 26260425"/>
                <a:gd name="connsiteY37" fmla="*/ 10237152 h 25217628"/>
                <a:gd name="connsiteX38" fmla="*/ 16106914 w 26260425"/>
                <a:gd name="connsiteY38" fmla="*/ 10210980 h 25217628"/>
                <a:gd name="connsiteX39" fmla="*/ 15751897 w 26260425"/>
                <a:gd name="connsiteY39" fmla="*/ 10827087 h 25217628"/>
                <a:gd name="connsiteX40" fmla="*/ 13258800 w 26260425"/>
                <a:gd name="connsiteY40" fmla="*/ 9506761 h 25217628"/>
                <a:gd name="connsiteX41" fmla="*/ 12915900 w 26260425"/>
                <a:gd name="connsiteY41" fmla="*/ 9878236 h 25217628"/>
                <a:gd name="connsiteX42" fmla="*/ 12687300 w 26260425"/>
                <a:gd name="connsiteY42" fmla="*/ 9278161 h 25217628"/>
                <a:gd name="connsiteX43" fmla="*/ 11972925 w 26260425"/>
                <a:gd name="connsiteY43" fmla="*/ 9449611 h 25217628"/>
                <a:gd name="connsiteX44" fmla="*/ 11458575 w 26260425"/>
                <a:gd name="connsiteY44" fmla="*/ 7192186 h 25217628"/>
                <a:gd name="connsiteX45" fmla="*/ 12201525 w 26260425"/>
                <a:gd name="connsiteY45" fmla="*/ 7335061 h 25217628"/>
                <a:gd name="connsiteX46" fmla="*/ 12344400 w 26260425"/>
                <a:gd name="connsiteY46" fmla="*/ 6649261 h 25217628"/>
                <a:gd name="connsiteX47" fmla="*/ 11687175 w 26260425"/>
                <a:gd name="connsiteY47" fmla="*/ 6449236 h 25217628"/>
                <a:gd name="connsiteX48" fmla="*/ 16087725 w 26260425"/>
                <a:gd name="connsiteY48" fmla="*/ 5049061 h 25217628"/>
                <a:gd name="connsiteX49" fmla="*/ 19088100 w 26260425"/>
                <a:gd name="connsiteY49" fmla="*/ 5020486 h 25217628"/>
                <a:gd name="connsiteX50" fmla="*/ 21231225 w 26260425"/>
                <a:gd name="connsiteY50" fmla="*/ 5620561 h 25217628"/>
                <a:gd name="connsiteX51" fmla="*/ 21374100 w 26260425"/>
                <a:gd name="connsiteY51" fmla="*/ 5077636 h 25217628"/>
                <a:gd name="connsiteX52" fmla="*/ 21717000 w 26260425"/>
                <a:gd name="connsiteY52" fmla="*/ 5220511 h 25217628"/>
                <a:gd name="connsiteX53" fmla="*/ 22069714 w 26260425"/>
                <a:gd name="connsiteY53" fmla="*/ 3897837 h 25217628"/>
                <a:gd name="connsiteX54" fmla="*/ 20835259 w 26260425"/>
                <a:gd name="connsiteY54" fmla="*/ 3689933 h 25217628"/>
                <a:gd name="connsiteX55" fmla="*/ 20974050 w 26260425"/>
                <a:gd name="connsiteY55" fmla="*/ 3248836 h 25217628"/>
                <a:gd name="connsiteX56" fmla="*/ 19516725 w 26260425"/>
                <a:gd name="connsiteY56" fmla="*/ 2677336 h 25217628"/>
                <a:gd name="connsiteX57" fmla="*/ 20259675 w 26260425"/>
                <a:gd name="connsiteY57" fmla="*/ 819961 h 25217628"/>
                <a:gd name="connsiteX58" fmla="*/ 21316950 w 26260425"/>
                <a:gd name="connsiteY58" fmla="*/ 819961 h 25217628"/>
                <a:gd name="connsiteX59" fmla="*/ 20960506 w 26260425"/>
                <a:gd name="connsiteY59" fmla="*/ 2352630 h 25217628"/>
                <a:gd name="connsiteX60" fmla="*/ 21382153 w 26260425"/>
                <a:gd name="connsiteY60" fmla="*/ 2524414 h 25217628"/>
                <a:gd name="connsiteX61" fmla="*/ 21440785 w 26260425"/>
                <a:gd name="connsiteY61" fmla="*/ 2053004 h 25217628"/>
                <a:gd name="connsiteX62" fmla="*/ 22088475 w 26260425"/>
                <a:gd name="connsiteY62" fmla="*/ 2277286 h 25217628"/>
                <a:gd name="connsiteX63" fmla="*/ 22345650 w 26260425"/>
                <a:gd name="connsiteY63" fmla="*/ 1105711 h 25217628"/>
                <a:gd name="connsiteX64" fmla="*/ 24088725 w 26260425"/>
                <a:gd name="connsiteY64" fmla="*/ 1677211 h 25217628"/>
                <a:gd name="connsiteX65" fmla="*/ 23945850 w 26260425"/>
                <a:gd name="connsiteY65" fmla="*/ 2248711 h 25217628"/>
                <a:gd name="connsiteX66" fmla="*/ 24088725 w 26260425"/>
                <a:gd name="connsiteY66" fmla="*/ 2991661 h 25217628"/>
                <a:gd name="connsiteX67" fmla="*/ 23802975 w 26260425"/>
                <a:gd name="connsiteY67" fmla="*/ 3763186 h 25217628"/>
                <a:gd name="connsiteX68" fmla="*/ 23345775 w 26260425"/>
                <a:gd name="connsiteY68" fmla="*/ 4048936 h 25217628"/>
                <a:gd name="connsiteX69" fmla="*/ 22602825 w 26260425"/>
                <a:gd name="connsiteY69" fmla="*/ 5363386 h 25217628"/>
                <a:gd name="connsiteX70" fmla="*/ 22317075 w 26260425"/>
                <a:gd name="connsiteY70" fmla="*/ 5792011 h 25217628"/>
                <a:gd name="connsiteX71" fmla="*/ 22259925 w 26260425"/>
                <a:gd name="connsiteY71" fmla="*/ 6592111 h 25217628"/>
                <a:gd name="connsiteX72" fmla="*/ 21659850 w 26260425"/>
                <a:gd name="connsiteY72" fmla="*/ 6563536 h 25217628"/>
                <a:gd name="connsiteX73" fmla="*/ 21917025 w 26260425"/>
                <a:gd name="connsiteY73" fmla="*/ 7020736 h 25217628"/>
                <a:gd name="connsiteX74" fmla="*/ 22202775 w 26260425"/>
                <a:gd name="connsiteY74" fmla="*/ 6792136 h 25217628"/>
                <a:gd name="connsiteX75" fmla="*/ 22459950 w 26260425"/>
                <a:gd name="connsiteY75" fmla="*/ 7106461 h 25217628"/>
                <a:gd name="connsiteX76" fmla="*/ 22259925 w 26260425"/>
                <a:gd name="connsiteY76" fmla="*/ 7249336 h 25217628"/>
                <a:gd name="connsiteX77" fmla="*/ 22974300 w 26260425"/>
                <a:gd name="connsiteY77" fmla="*/ 8078011 h 25217628"/>
                <a:gd name="connsiteX78" fmla="*/ 23031450 w 26260425"/>
                <a:gd name="connsiteY78" fmla="*/ 7963711 h 25217628"/>
                <a:gd name="connsiteX79" fmla="*/ 22802850 w 26260425"/>
                <a:gd name="connsiteY79" fmla="*/ 7306486 h 25217628"/>
                <a:gd name="connsiteX80" fmla="*/ 23317200 w 26260425"/>
                <a:gd name="connsiteY80" fmla="*/ 6935011 h 25217628"/>
                <a:gd name="connsiteX81" fmla="*/ 24403050 w 26260425"/>
                <a:gd name="connsiteY81" fmla="*/ 5591986 h 25217628"/>
                <a:gd name="connsiteX82" fmla="*/ 24831675 w 26260425"/>
                <a:gd name="connsiteY82" fmla="*/ 5877736 h 25217628"/>
                <a:gd name="connsiteX83" fmla="*/ 25060275 w 26260425"/>
                <a:gd name="connsiteY83" fmla="*/ 5563411 h 25217628"/>
                <a:gd name="connsiteX84" fmla="*/ 25641672 w 26260425"/>
                <a:gd name="connsiteY84" fmla="*/ 5781730 h 25217628"/>
                <a:gd name="connsiteX85" fmla="*/ 25857696 w 26260425"/>
                <a:gd name="connsiteY85" fmla="*/ 5206559 h 25217628"/>
                <a:gd name="connsiteX86" fmla="*/ 25307920 w 26260425"/>
                <a:gd name="connsiteY86" fmla="*/ 4825364 h 25217628"/>
                <a:gd name="connsiteX87" fmla="*/ 26260425 w 26260425"/>
                <a:gd name="connsiteY87" fmla="*/ 1705786 h 25217628"/>
                <a:gd name="connsiteX88" fmla="*/ 25746075 w 26260425"/>
                <a:gd name="connsiteY88" fmla="*/ 734236 h 25217628"/>
                <a:gd name="connsiteX89" fmla="*/ 20739100 w 26260425"/>
                <a:gd name="connsiteY89" fmla="*/ 0 h 25217628"/>
                <a:gd name="connsiteX90" fmla="*/ 18648016 w 26260425"/>
                <a:gd name="connsiteY90" fmla="*/ 42226 h 25217628"/>
                <a:gd name="connsiteX91" fmla="*/ 15716250 w 26260425"/>
                <a:gd name="connsiteY91" fmla="*/ 1648636 h 25217628"/>
                <a:gd name="connsiteX92" fmla="*/ 9972675 w 26260425"/>
                <a:gd name="connsiteY92" fmla="*/ 5591986 h 25217628"/>
                <a:gd name="connsiteX93" fmla="*/ 4343400 w 26260425"/>
                <a:gd name="connsiteY93" fmla="*/ 9163861 h 25217628"/>
                <a:gd name="connsiteX94" fmla="*/ 400050 w 26260425"/>
                <a:gd name="connsiteY94" fmla="*/ 11335561 h 25217628"/>
                <a:gd name="connsiteX95" fmla="*/ 0 w 26260425"/>
                <a:gd name="connsiteY95" fmla="*/ 20879611 h 25217628"/>
                <a:gd name="connsiteX96" fmla="*/ 8715375 w 26260425"/>
                <a:gd name="connsiteY96" fmla="*/ 24394336 h 25217628"/>
                <a:gd name="connsiteX97" fmla="*/ 9857384 w 26260425"/>
                <a:gd name="connsiteY97" fmla="*/ 25217628 h 25217628"/>
                <a:gd name="connsiteX98" fmla="*/ 12089632 w 26260425"/>
                <a:gd name="connsiteY98" fmla="*/ 23417428 h 25217628"/>
                <a:gd name="connsiteX99" fmla="*/ 11297544 w 26260425"/>
                <a:gd name="connsiteY99" fmla="*/ 22409316 h 25217628"/>
                <a:gd name="connsiteX100" fmla="*/ 12953728 w 26260425"/>
                <a:gd name="connsiteY100" fmla="*/ 19601004 h 2521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6260425" h="25217628">
                  <a:moveTo>
                    <a:pt x="12953728" y="19601004"/>
                  </a:moveTo>
                  <a:lnTo>
                    <a:pt x="12161640" y="18592892"/>
                  </a:lnTo>
                  <a:lnTo>
                    <a:pt x="9857384" y="19745020"/>
                  </a:lnTo>
                  <a:lnTo>
                    <a:pt x="7265096" y="19528996"/>
                  </a:lnTo>
                  <a:lnTo>
                    <a:pt x="2714625" y="19336561"/>
                  </a:lnTo>
                  <a:lnTo>
                    <a:pt x="2057400" y="15964711"/>
                  </a:lnTo>
                  <a:lnTo>
                    <a:pt x="2486025" y="12507136"/>
                  </a:lnTo>
                  <a:lnTo>
                    <a:pt x="6029325" y="11221261"/>
                  </a:lnTo>
                  <a:lnTo>
                    <a:pt x="8258175" y="12592861"/>
                  </a:lnTo>
                  <a:lnTo>
                    <a:pt x="7829550" y="14021611"/>
                  </a:lnTo>
                  <a:lnTo>
                    <a:pt x="8543925" y="14164486"/>
                  </a:lnTo>
                  <a:lnTo>
                    <a:pt x="8715375" y="13421536"/>
                  </a:lnTo>
                  <a:lnTo>
                    <a:pt x="9144000" y="13564411"/>
                  </a:lnTo>
                  <a:lnTo>
                    <a:pt x="9286875" y="12850036"/>
                  </a:lnTo>
                  <a:lnTo>
                    <a:pt x="10487025" y="13392961"/>
                  </a:lnTo>
                  <a:lnTo>
                    <a:pt x="11029950" y="12764311"/>
                  </a:lnTo>
                  <a:lnTo>
                    <a:pt x="11887200" y="12507136"/>
                  </a:lnTo>
                  <a:lnTo>
                    <a:pt x="12287250" y="12221386"/>
                  </a:lnTo>
                  <a:lnTo>
                    <a:pt x="12401550" y="11592736"/>
                  </a:lnTo>
                  <a:lnTo>
                    <a:pt x="13258800" y="11964211"/>
                  </a:lnTo>
                  <a:lnTo>
                    <a:pt x="13144500" y="12364261"/>
                  </a:lnTo>
                  <a:lnTo>
                    <a:pt x="13258800" y="12735736"/>
                  </a:lnTo>
                  <a:lnTo>
                    <a:pt x="13115925" y="13421536"/>
                  </a:lnTo>
                  <a:lnTo>
                    <a:pt x="14859000" y="14478811"/>
                  </a:lnTo>
                  <a:lnTo>
                    <a:pt x="15316200" y="13878736"/>
                  </a:lnTo>
                  <a:lnTo>
                    <a:pt x="15773400" y="12650011"/>
                  </a:lnTo>
                  <a:lnTo>
                    <a:pt x="17230725" y="11164111"/>
                  </a:lnTo>
                  <a:lnTo>
                    <a:pt x="18602325" y="9306736"/>
                  </a:lnTo>
                  <a:lnTo>
                    <a:pt x="17687925" y="8849536"/>
                  </a:lnTo>
                  <a:lnTo>
                    <a:pt x="18202275" y="8106586"/>
                  </a:lnTo>
                  <a:lnTo>
                    <a:pt x="15430500" y="7706536"/>
                  </a:lnTo>
                  <a:lnTo>
                    <a:pt x="15059025" y="8820961"/>
                  </a:lnTo>
                  <a:lnTo>
                    <a:pt x="14144625" y="8478061"/>
                  </a:lnTo>
                  <a:lnTo>
                    <a:pt x="13991533" y="9328454"/>
                  </a:lnTo>
                  <a:lnTo>
                    <a:pt x="14687550" y="9449611"/>
                  </a:lnTo>
                  <a:lnTo>
                    <a:pt x="14973300" y="9221011"/>
                  </a:lnTo>
                  <a:lnTo>
                    <a:pt x="16415898" y="9848987"/>
                  </a:lnTo>
                  <a:lnTo>
                    <a:pt x="16224718" y="10237152"/>
                  </a:lnTo>
                  <a:lnTo>
                    <a:pt x="16106914" y="10210980"/>
                  </a:lnTo>
                  <a:lnTo>
                    <a:pt x="15751897" y="10827087"/>
                  </a:lnTo>
                  <a:lnTo>
                    <a:pt x="13258800" y="9506761"/>
                  </a:lnTo>
                  <a:lnTo>
                    <a:pt x="12915900" y="9878236"/>
                  </a:lnTo>
                  <a:lnTo>
                    <a:pt x="12687300" y="9278161"/>
                  </a:lnTo>
                  <a:lnTo>
                    <a:pt x="11972925" y="9449611"/>
                  </a:lnTo>
                  <a:lnTo>
                    <a:pt x="11458575" y="7192186"/>
                  </a:lnTo>
                  <a:lnTo>
                    <a:pt x="12201525" y="7335061"/>
                  </a:lnTo>
                  <a:lnTo>
                    <a:pt x="12344400" y="6649261"/>
                  </a:lnTo>
                  <a:lnTo>
                    <a:pt x="11687175" y="6449236"/>
                  </a:lnTo>
                  <a:lnTo>
                    <a:pt x="16087725" y="5049061"/>
                  </a:lnTo>
                  <a:lnTo>
                    <a:pt x="19088100" y="5020486"/>
                  </a:lnTo>
                  <a:lnTo>
                    <a:pt x="21231225" y="5620561"/>
                  </a:lnTo>
                  <a:lnTo>
                    <a:pt x="21374100" y="5077636"/>
                  </a:lnTo>
                  <a:lnTo>
                    <a:pt x="21717000" y="5220511"/>
                  </a:lnTo>
                  <a:lnTo>
                    <a:pt x="22069714" y="3897837"/>
                  </a:lnTo>
                  <a:lnTo>
                    <a:pt x="20835259" y="3689933"/>
                  </a:lnTo>
                  <a:lnTo>
                    <a:pt x="20974050" y="3248836"/>
                  </a:lnTo>
                  <a:lnTo>
                    <a:pt x="19516725" y="2677336"/>
                  </a:lnTo>
                  <a:lnTo>
                    <a:pt x="20259675" y="819961"/>
                  </a:lnTo>
                  <a:lnTo>
                    <a:pt x="21316950" y="819961"/>
                  </a:lnTo>
                  <a:lnTo>
                    <a:pt x="20960506" y="2352630"/>
                  </a:lnTo>
                  <a:lnTo>
                    <a:pt x="21382153" y="2524414"/>
                  </a:lnTo>
                  <a:lnTo>
                    <a:pt x="21440785" y="2053004"/>
                  </a:lnTo>
                  <a:lnTo>
                    <a:pt x="22088475" y="2277286"/>
                  </a:lnTo>
                  <a:lnTo>
                    <a:pt x="22345650" y="1105711"/>
                  </a:lnTo>
                  <a:lnTo>
                    <a:pt x="24088725" y="1677211"/>
                  </a:lnTo>
                  <a:lnTo>
                    <a:pt x="23945850" y="2248711"/>
                  </a:lnTo>
                  <a:lnTo>
                    <a:pt x="24088725" y="2991661"/>
                  </a:lnTo>
                  <a:lnTo>
                    <a:pt x="23802975" y="3763186"/>
                  </a:lnTo>
                  <a:lnTo>
                    <a:pt x="23345775" y="4048936"/>
                  </a:lnTo>
                  <a:lnTo>
                    <a:pt x="22602825" y="5363386"/>
                  </a:lnTo>
                  <a:lnTo>
                    <a:pt x="22317075" y="5792011"/>
                  </a:lnTo>
                  <a:lnTo>
                    <a:pt x="22259925" y="6592111"/>
                  </a:lnTo>
                  <a:lnTo>
                    <a:pt x="21659850" y="6563536"/>
                  </a:lnTo>
                  <a:lnTo>
                    <a:pt x="21917025" y="7020736"/>
                  </a:lnTo>
                  <a:lnTo>
                    <a:pt x="22202775" y="6792136"/>
                  </a:lnTo>
                  <a:lnTo>
                    <a:pt x="22459950" y="7106461"/>
                  </a:lnTo>
                  <a:lnTo>
                    <a:pt x="22259925" y="7249336"/>
                  </a:lnTo>
                  <a:lnTo>
                    <a:pt x="22974300" y="8078011"/>
                  </a:lnTo>
                  <a:lnTo>
                    <a:pt x="23031450" y="7963711"/>
                  </a:lnTo>
                  <a:lnTo>
                    <a:pt x="22802850" y="7306486"/>
                  </a:lnTo>
                  <a:lnTo>
                    <a:pt x="23317200" y="6935011"/>
                  </a:lnTo>
                  <a:lnTo>
                    <a:pt x="24403050" y="5591986"/>
                  </a:lnTo>
                  <a:lnTo>
                    <a:pt x="24831675" y="5877736"/>
                  </a:lnTo>
                  <a:lnTo>
                    <a:pt x="25060275" y="5563411"/>
                  </a:lnTo>
                  <a:lnTo>
                    <a:pt x="25641672" y="5781730"/>
                  </a:lnTo>
                  <a:lnTo>
                    <a:pt x="25857696" y="5206559"/>
                  </a:lnTo>
                  <a:lnTo>
                    <a:pt x="25307920" y="4825364"/>
                  </a:lnTo>
                  <a:lnTo>
                    <a:pt x="26260425" y="1705786"/>
                  </a:lnTo>
                  <a:lnTo>
                    <a:pt x="25746075" y="734236"/>
                  </a:lnTo>
                  <a:lnTo>
                    <a:pt x="20739100" y="0"/>
                  </a:lnTo>
                  <a:lnTo>
                    <a:pt x="18648016" y="42226"/>
                  </a:lnTo>
                  <a:lnTo>
                    <a:pt x="15716250" y="1648636"/>
                  </a:lnTo>
                  <a:lnTo>
                    <a:pt x="9972675" y="5591986"/>
                  </a:lnTo>
                  <a:lnTo>
                    <a:pt x="4343400" y="9163861"/>
                  </a:lnTo>
                  <a:lnTo>
                    <a:pt x="400050" y="11335561"/>
                  </a:lnTo>
                  <a:lnTo>
                    <a:pt x="0" y="20879611"/>
                  </a:lnTo>
                  <a:lnTo>
                    <a:pt x="8715375" y="24394336"/>
                  </a:lnTo>
                  <a:lnTo>
                    <a:pt x="9857384" y="25217628"/>
                  </a:lnTo>
                  <a:lnTo>
                    <a:pt x="12089632" y="23417428"/>
                  </a:lnTo>
                  <a:lnTo>
                    <a:pt x="11297544" y="22409316"/>
                  </a:lnTo>
                  <a:lnTo>
                    <a:pt x="12953728" y="19601004"/>
                  </a:lnTo>
                  <a:close/>
                </a:path>
              </a:pathLst>
            </a:cu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25776012" y="2709610"/>
              <a:ext cx="288000" cy="288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16647617" y="10126955"/>
              <a:ext cx="13084424" cy="22775787"/>
            </a:xfrm>
            <a:custGeom>
              <a:avLst/>
              <a:gdLst>
                <a:gd name="connsiteX0" fmla="*/ 0 w 13001625"/>
                <a:gd name="connsiteY0" fmla="*/ 7858125 h 18916650"/>
                <a:gd name="connsiteX1" fmla="*/ 1285875 w 13001625"/>
                <a:gd name="connsiteY1" fmla="*/ 9715500 h 18916650"/>
                <a:gd name="connsiteX2" fmla="*/ 3971925 w 13001625"/>
                <a:gd name="connsiteY2" fmla="*/ 13258800 h 18916650"/>
                <a:gd name="connsiteX3" fmla="*/ 3057525 w 13001625"/>
                <a:gd name="connsiteY3" fmla="*/ 13887450 h 18916650"/>
                <a:gd name="connsiteX4" fmla="*/ 3400425 w 13001625"/>
                <a:gd name="connsiteY4" fmla="*/ 14344650 h 18916650"/>
                <a:gd name="connsiteX5" fmla="*/ 2143125 w 13001625"/>
                <a:gd name="connsiteY5" fmla="*/ 15316200 h 18916650"/>
                <a:gd name="connsiteX6" fmla="*/ 1571625 w 13001625"/>
                <a:gd name="connsiteY6" fmla="*/ 16802100 h 18916650"/>
                <a:gd name="connsiteX7" fmla="*/ 2657475 w 13001625"/>
                <a:gd name="connsiteY7" fmla="*/ 16430625 h 18916650"/>
                <a:gd name="connsiteX8" fmla="*/ 3714750 w 13001625"/>
                <a:gd name="connsiteY8" fmla="*/ 15773400 h 18916650"/>
                <a:gd name="connsiteX9" fmla="*/ 4029075 w 13001625"/>
                <a:gd name="connsiteY9" fmla="*/ 16173450 h 18916650"/>
                <a:gd name="connsiteX10" fmla="*/ 2257425 w 13001625"/>
                <a:gd name="connsiteY10" fmla="*/ 18230850 h 18916650"/>
                <a:gd name="connsiteX11" fmla="*/ 2114550 w 13001625"/>
                <a:gd name="connsiteY11" fmla="*/ 18916650 h 18916650"/>
                <a:gd name="connsiteX12" fmla="*/ 3771900 w 13001625"/>
                <a:gd name="connsiteY12" fmla="*/ 18459450 h 18916650"/>
                <a:gd name="connsiteX13" fmla="*/ 4629150 w 13001625"/>
                <a:gd name="connsiteY13" fmla="*/ 18173700 h 18916650"/>
                <a:gd name="connsiteX14" fmla="*/ 4772025 w 13001625"/>
                <a:gd name="connsiteY14" fmla="*/ 18688050 h 18916650"/>
                <a:gd name="connsiteX15" fmla="*/ 5200650 w 13001625"/>
                <a:gd name="connsiteY15" fmla="*/ 18488025 h 18916650"/>
                <a:gd name="connsiteX16" fmla="*/ 5343525 w 13001625"/>
                <a:gd name="connsiteY16" fmla="*/ 18716625 h 18916650"/>
                <a:gd name="connsiteX17" fmla="*/ 5915025 w 13001625"/>
                <a:gd name="connsiteY17" fmla="*/ 18430875 h 18916650"/>
                <a:gd name="connsiteX18" fmla="*/ 6457950 w 13001625"/>
                <a:gd name="connsiteY18" fmla="*/ 18173700 h 18916650"/>
                <a:gd name="connsiteX19" fmla="*/ 6715125 w 13001625"/>
                <a:gd name="connsiteY19" fmla="*/ 18630900 h 18916650"/>
                <a:gd name="connsiteX20" fmla="*/ 8058150 w 13001625"/>
                <a:gd name="connsiteY20" fmla="*/ 17945100 h 18916650"/>
                <a:gd name="connsiteX21" fmla="*/ 9086850 w 13001625"/>
                <a:gd name="connsiteY21" fmla="*/ 18002250 h 18916650"/>
                <a:gd name="connsiteX22" fmla="*/ 9258300 w 13001625"/>
                <a:gd name="connsiteY22" fmla="*/ 17630775 h 18916650"/>
                <a:gd name="connsiteX23" fmla="*/ 8686800 w 13001625"/>
                <a:gd name="connsiteY23" fmla="*/ 16859250 h 18916650"/>
                <a:gd name="connsiteX24" fmla="*/ 8029575 w 13001625"/>
                <a:gd name="connsiteY24" fmla="*/ 16487775 h 18916650"/>
                <a:gd name="connsiteX25" fmla="*/ 7058025 w 13001625"/>
                <a:gd name="connsiteY25" fmla="*/ 16373475 h 18916650"/>
                <a:gd name="connsiteX26" fmla="*/ 6515100 w 13001625"/>
                <a:gd name="connsiteY26" fmla="*/ 16259175 h 18916650"/>
                <a:gd name="connsiteX27" fmla="*/ 5172075 w 13001625"/>
                <a:gd name="connsiteY27" fmla="*/ 16887825 h 18916650"/>
                <a:gd name="connsiteX28" fmla="*/ 4629150 w 13001625"/>
                <a:gd name="connsiteY28" fmla="*/ 17259300 h 18916650"/>
                <a:gd name="connsiteX29" fmla="*/ 4514850 w 13001625"/>
                <a:gd name="connsiteY29" fmla="*/ 16830675 h 18916650"/>
                <a:gd name="connsiteX30" fmla="*/ 4286250 w 13001625"/>
                <a:gd name="connsiteY30" fmla="*/ 16659225 h 18916650"/>
                <a:gd name="connsiteX31" fmla="*/ 5486400 w 13001625"/>
                <a:gd name="connsiteY31" fmla="*/ 15687675 h 18916650"/>
                <a:gd name="connsiteX32" fmla="*/ 5886450 w 13001625"/>
                <a:gd name="connsiteY32" fmla="*/ 16230600 h 18916650"/>
                <a:gd name="connsiteX33" fmla="*/ 6343650 w 13001625"/>
                <a:gd name="connsiteY33" fmla="*/ 15887700 h 18916650"/>
                <a:gd name="connsiteX34" fmla="*/ 5743575 w 13001625"/>
                <a:gd name="connsiteY34" fmla="*/ 15059025 h 18916650"/>
                <a:gd name="connsiteX35" fmla="*/ 6000750 w 13001625"/>
                <a:gd name="connsiteY35" fmla="*/ 14658975 h 18916650"/>
                <a:gd name="connsiteX36" fmla="*/ 5600700 w 13001625"/>
                <a:gd name="connsiteY36" fmla="*/ 14144625 h 18916650"/>
                <a:gd name="connsiteX37" fmla="*/ 6429375 w 13001625"/>
                <a:gd name="connsiteY37" fmla="*/ 13487400 h 18916650"/>
                <a:gd name="connsiteX38" fmla="*/ 7143750 w 13001625"/>
                <a:gd name="connsiteY38" fmla="*/ 12915900 h 18916650"/>
                <a:gd name="connsiteX39" fmla="*/ 7486650 w 13001625"/>
                <a:gd name="connsiteY39" fmla="*/ 13487400 h 18916650"/>
                <a:gd name="connsiteX40" fmla="*/ 7915275 w 13001625"/>
                <a:gd name="connsiteY40" fmla="*/ 13030200 h 18916650"/>
                <a:gd name="connsiteX41" fmla="*/ 7629525 w 13001625"/>
                <a:gd name="connsiteY41" fmla="*/ 12515850 h 18916650"/>
                <a:gd name="connsiteX42" fmla="*/ 7258050 w 13001625"/>
                <a:gd name="connsiteY42" fmla="*/ 12344400 h 18916650"/>
                <a:gd name="connsiteX43" fmla="*/ 6943725 w 13001625"/>
                <a:gd name="connsiteY43" fmla="*/ 12773025 h 18916650"/>
                <a:gd name="connsiteX44" fmla="*/ 6629400 w 13001625"/>
                <a:gd name="connsiteY44" fmla="*/ 12430125 h 18916650"/>
                <a:gd name="connsiteX45" fmla="*/ 6029325 w 13001625"/>
                <a:gd name="connsiteY45" fmla="*/ 12773025 h 18916650"/>
                <a:gd name="connsiteX46" fmla="*/ 6057900 w 13001625"/>
                <a:gd name="connsiteY46" fmla="*/ 13258800 h 18916650"/>
                <a:gd name="connsiteX47" fmla="*/ 4914900 w 13001625"/>
                <a:gd name="connsiteY47" fmla="*/ 13716000 h 18916650"/>
                <a:gd name="connsiteX48" fmla="*/ 5057775 w 13001625"/>
                <a:gd name="connsiteY48" fmla="*/ 13773150 h 18916650"/>
                <a:gd name="connsiteX49" fmla="*/ 4714875 w 13001625"/>
                <a:gd name="connsiteY49" fmla="*/ 13315950 h 18916650"/>
                <a:gd name="connsiteX50" fmla="*/ 8601075 w 13001625"/>
                <a:gd name="connsiteY50" fmla="*/ 9801225 h 18916650"/>
                <a:gd name="connsiteX51" fmla="*/ 10001250 w 13001625"/>
                <a:gd name="connsiteY51" fmla="*/ 8458200 h 18916650"/>
                <a:gd name="connsiteX52" fmla="*/ 10944225 w 13001625"/>
                <a:gd name="connsiteY52" fmla="*/ 8372475 h 18916650"/>
                <a:gd name="connsiteX53" fmla="*/ 11630025 w 13001625"/>
                <a:gd name="connsiteY53" fmla="*/ 8201025 h 18916650"/>
                <a:gd name="connsiteX54" fmla="*/ 11487150 w 13001625"/>
                <a:gd name="connsiteY54" fmla="*/ 7658100 h 18916650"/>
                <a:gd name="connsiteX55" fmla="*/ 11801475 w 13001625"/>
                <a:gd name="connsiteY55" fmla="*/ 7343775 h 18916650"/>
                <a:gd name="connsiteX56" fmla="*/ 11658600 w 13001625"/>
                <a:gd name="connsiteY56" fmla="*/ 6372225 h 18916650"/>
                <a:gd name="connsiteX57" fmla="*/ 12001500 w 13001625"/>
                <a:gd name="connsiteY57" fmla="*/ 5543550 h 18916650"/>
                <a:gd name="connsiteX58" fmla="*/ 11801475 w 13001625"/>
                <a:gd name="connsiteY58" fmla="*/ 5000625 h 18916650"/>
                <a:gd name="connsiteX59" fmla="*/ 11801475 w 13001625"/>
                <a:gd name="connsiteY59" fmla="*/ 4314825 h 18916650"/>
                <a:gd name="connsiteX60" fmla="*/ 12430125 w 13001625"/>
                <a:gd name="connsiteY60" fmla="*/ 4400550 h 18916650"/>
                <a:gd name="connsiteX61" fmla="*/ 13001625 w 13001625"/>
                <a:gd name="connsiteY61" fmla="*/ 3400425 h 18916650"/>
                <a:gd name="connsiteX62" fmla="*/ 11601450 w 13001625"/>
                <a:gd name="connsiteY62" fmla="*/ 3400425 h 18916650"/>
                <a:gd name="connsiteX63" fmla="*/ 10487025 w 13001625"/>
                <a:gd name="connsiteY63" fmla="*/ 6029325 h 18916650"/>
                <a:gd name="connsiteX64" fmla="*/ 10001250 w 13001625"/>
                <a:gd name="connsiteY64" fmla="*/ 5343525 h 18916650"/>
                <a:gd name="connsiteX65" fmla="*/ 10172700 w 13001625"/>
                <a:gd name="connsiteY65" fmla="*/ 4600575 h 18916650"/>
                <a:gd name="connsiteX66" fmla="*/ 9972675 w 13001625"/>
                <a:gd name="connsiteY66" fmla="*/ 3971925 h 18916650"/>
                <a:gd name="connsiteX67" fmla="*/ 8686800 w 13001625"/>
                <a:gd name="connsiteY67" fmla="*/ 2457450 h 18916650"/>
                <a:gd name="connsiteX68" fmla="*/ 6515100 w 13001625"/>
                <a:gd name="connsiteY68" fmla="*/ 600075 h 18916650"/>
                <a:gd name="connsiteX69" fmla="*/ 5629275 w 13001625"/>
                <a:gd name="connsiteY69" fmla="*/ 0 h 18916650"/>
                <a:gd name="connsiteX70" fmla="*/ 85725 w 13001625"/>
                <a:gd name="connsiteY70" fmla="*/ 8058150 h 18916650"/>
                <a:gd name="connsiteX71" fmla="*/ 28575 w 13001625"/>
                <a:gd name="connsiteY71" fmla="*/ 8058150 h 18916650"/>
                <a:gd name="connsiteX0" fmla="*/ 0 w 13001625"/>
                <a:gd name="connsiteY0" fmla="*/ 7858125 h 18916650"/>
                <a:gd name="connsiteX1" fmla="*/ 1285875 w 13001625"/>
                <a:gd name="connsiteY1" fmla="*/ 9715500 h 18916650"/>
                <a:gd name="connsiteX2" fmla="*/ 3971925 w 13001625"/>
                <a:gd name="connsiteY2" fmla="*/ 13258800 h 18916650"/>
                <a:gd name="connsiteX3" fmla="*/ 3057525 w 13001625"/>
                <a:gd name="connsiteY3" fmla="*/ 13887450 h 18916650"/>
                <a:gd name="connsiteX4" fmla="*/ 3400425 w 13001625"/>
                <a:gd name="connsiteY4" fmla="*/ 14344650 h 18916650"/>
                <a:gd name="connsiteX5" fmla="*/ 2143125 w 13001625"/>
                <a:gd name="connsiteY5" fmla="*/ 15316200 h 18916650"/>
                <a:gd name="connsiteX6" fmla="*/ 1571625 w 13001625"/>
                <a:gd name="connsiteY6" fmla="*/ 16802100 h 18916650"/>
                <a:gd name="connsiteX7" fmla="*/ 2657475 w 13001625"/>
                <a:gd name="connsiteY7" fmla="*/ 16430625 h 18916650"/>
                <a:gd name="connsiteX8" fmla="*/ 3714750 w 13001625"/>
                <a:gd name="connsiteY8" fmla="*/ 15773400 h 18916650"/>
                <a:gd name="connsiteX9" fmla="*/ 4029075 w 13001625"/>
                <a:gd name="connsiteY9" fmla="*/ 16173450 h 18916650"/>
                <a:gd name="connsiteX10" fmla="*/ 2257425 w 13001625"/>
                <a:gd name="connsiteY10" fmla="*/ 18230850 h 18916650"/>
                <a:gd name="connsiteX11" fmla="*/ 2114550 w 13001625"/>
                <a:gd name="connsiteY11" fmla="*/ 18916650 h 18916650"/>
                <a:gd name="connsiteX12" fmla="*/ 3771900 w 13001625"/>
                <a:gd name="connsiteY12" fmla="*/ 18459450 h 18916650"/>
                <a:gd name="connsiteX13" fmla="*/ 4629150 w 13001625"/>
                <a:gd name="connsiteY13" fmla="*/ 18173700 h 18916650"/>
                <a:gd name="connsiteX14" fmla="*/ 4772025 w 13001625"/>
                <a:gd name="connsiteY14" fmla="*/ 18688050 h 18916650"/>
                <a:gd name="connsiteX15" fmla="*/ 5200650 w 13001625"/>
                <a:gd name="connsiteY15" fmla="*/ 18488025 h 18916650"/>
                <a:gd name="connsiteX16" fmla="*/ 5343525 w 13001625"/>
                <a:gd name="connsiteY16" fmla="*/ 18716625 h 18916650"/>
                <a:gd name="connsiteX17" fmla="*/ 5915025 w 13001625"/>
                <a:gd name="connsiteY17" fmla="*/ 18430875 h 18916650"/>
                <a:gd name="connsiteX18" fmla="*/ 6457950 w 13001625"/>
                <a:gd name="connsiteY18" fmla="*/ 18173700 h 18916650"/>
                <a:gd name="connsiteX19" fmla="*/ 6715125 w 13001625"/>
                <a:gd name="connsiteY19" fmla="*/ 18630900 h 18916650"/>
                <a:gd name="connsiteX20" fmla="*/ 8058150 w 13001625"/>
                <a:gd name="connsiteY20" fmla="*/ 17945100 h 18916650"/>
                <a:gd name="connsiteX21" fmla="*/ 9086850 w 13001625"/>
                <a:gd name="connsiteY21" fmla="*/ 18002250 h 18916650"/>
                <a:gd name="connsiteX22" fmla="*/ 9258300 w 13001625"/>
                <a:gd name="connsiteY22" fmla="*/ 17630775 h 18916650"/>
                <a:gd name="connsiteX23" fmla="*/ 8686800 w 13001625"/>
                <a:gd name="connsiteY23" fmla="*/ 16859250 h 18916650"/>
                <a:gd name="connsiteX24" fmla="*/ 8029575 w 13001625"/>
                <a:gd name="connsiteY24" fmla="*/ 16487775 h 18916650"/>
                <a:gd name="connsiteX25" fmla="*/ 7058025 w 13001625"/>
                <a:gd name="connsiteY25" fmla="*/ 16373475 h 18916650"/>
                <a:gd name="connsiteX26" fmla="*/ 6515100 w 13001625"/>
                <a:gd name="connsiteY26" fmla="*/ 16259175 h 18916650"/>
                <a:gd name="connsiteX27" fmla="*/ 5172075 w 13001625"/>
                <a:gd name="connsiteY27" fmla="*/ 16887825 h 18916650"/>
                <a:gd name="connsiteX28" fmla="*/ 4629150 w 13001625"/>
                <a:gd name="connsiteY28" fmla="*/ 17259300 h 18916650"/>
                <a:gd name="connsiteX29" fmla="*/ 4514850 w 13001625"/>
                <a:gd name="connsiteY29" fmla="*/ 16830675 h 18916650"/>
                <a:gd name="connsiteX30" fmla="*/ 4286250 w 13001625"/>
                <a:gd name="connsiteY30" fmla="*/ 16659225 h 18916650"/>
                <a:gd name="connsiteX31" fmla="*/ 5486400 w 13001625"/>
                <a:gd name="connsiteY31" fmla="*/ 15687675 h 18916650"/>
                <a:gd name="connsiteX32" fmla="*/ 5886450 w 13001625"/>
                <a:gd name="connsiteY32" fmla="*/ 16230600 h 18916650"/>
                <a:gd name="connsiteX33" fmla="*/ 6343650 w 13001625"/>
                <a:gd name="connsiteY33" fmla="*/ 15887700 h 18916650"/>
                <a:gd name="connsiteX34" fmla="*/ 5743575 w 13001625"/>
                <a:gd name="connsiteY34" fmla="*/ 15059025 h 18916650"/>
                <a:gd name="connsiteX35" fmla="*/ 6000750 w 13001625"/>
                <a:gd name="connsiteY35" fmla="*/ 14658975 h 18916650"/>
                <a:gd name="connsiteX36" fmla="*/ 5600700 w 13001625"/>
                <a:gd name="connsiteY36" fmla="*/ 14144625 h 18916650"/>
                <a:gd name="connsiteX37" fmla="*/ 6429375 w 13001625"/>
                <a:gd name="connsiteY37" fmla="*/ 13487400 h 18916650"/>
                <a:gd name="connsiteX38" fmla="*/ 7143750 w 13001625"/>
                <a:gd name="connsiteY38" fmla="*/ 12915900 h 18916650"/>
                <a:gd name="connsiteX39" fmla="*/ 7486650 w 13001625"/>
                <a:gd name="connsiteY39" fmla="*/ 13487400 h 18916650"/>
                <a:gd name="connsiteX40" fmla="*/ 7915275 w 13001625"/>
                <a:gd name="connsiteY40" fmla="*/ 13030200 h 18916650"/>
                <a:gd name="connsiteX41" fmla="*/ 7629525 w 13001625"/>
                <a:gd name="connsiteY41" fmla="*/ 12515850 h 18916650"/>
                <a:gd name="connsiteX42" fmla="*/ 7258050 w 13001625"/>
                <a:gd name="connsiteY42" fmla="*/ 12344400 h 18916650"/>
                <a:gd name="connsiteX43" fmla="*/ 6943725 w 13001625"/>
                <a:gd name="connsiteY43" fmla="*/ 12773025 h 18916650"/>
                <a:gd name="connsiteX44" fmla="*/ 6629400 w 13001625"/>
                <a:gd name="connsiteY44" fmla="*/ 12430125 h 18916650"/>
                <a:gd name="connsiteX45" fmla="*/ 6029325 w 13001625"/>
                <a:gd name="connsiteY45" fmla="*/ 12773025 h 18916650"/>
                <a:gd name="connsiteX46" fmla="*/ 6057900 w 13001625"/>
                <a:gd name="connsiteY46" fmla="*/ 13258800 h 18916650"/>
                <a:gd name="connsiteX47" fmla="*/ 4914900 w 13001625"/>
                <a:gd name="connsiteY47" fmla="*/ 13716000 h 18916650"/>
                <a:gd name="connsiteX48" fmla="*/ 5057775 w 13001625"/>
                <a:gd name="connsiteY48" fmla="*/ 13773150 h 18916650"/>
                <a:gd name="connsiteX49" fmla="*/ 4714875 w 13001625"/>
                <a:gd name="connsiteY49" fmla="*/ 13315950 h 18916650"/>
                <a:gd name="connsiteX50" fmla="*/ 8601075 w 13001625"/>
                <a:gd name="connsiteY50" fmla="*/ 9801225 h 18916650"/>
                <a:gd name="connsiteX51" fmla="*/ 10001250 w 13001625"/>
                <a:gd name="connsiteY51" fmla="*/ 8458200 h 18916650"/>
                <a:gd name="connsiteX52" fmla="*/ 10944225 w 13001625"/>
                <a:gd name="connsiteY52" fmla="*/ 8372475 h 18916650"/>
                <a:gd name="connsiteX53" fmla="*/ 11630025 w 13001625"/>
                <a:gd name="connsiteY53" fmla="*/ 8201025 h 18916650"/>
                <a:gd name="connsiteX54" fmla="*/ 11487150 w 13001625"/>
                <a:gd name="connsiteY54" fmla="*/ 7658100 h 18916650"/>
                <a:gd name="connsiteX55" fmla="*/ 11801475 w 13001625"/>
                <a:gd name="connsiteY55" fmla="*/ 7343775 h 18916650"/>
                <a:gd name="connsiteX56" fmla="*/ 11658600 w 13001625"/>
                <a:gd name="connsiteY56" fmla="*/ 6372225 h 18916650"/>
                <a:gd name="connsiteX57" fmla="*/ 12001500 w 13001625"/>
                <a:gd name="connsiteY57" fmla="*/ 5543550 h 18916650"/>
                <a:gd name="connsiteX58" fmla="*/ 11801475 w 13001625"/>
                <a:gd name="connsiteY58" fmla="*/ 5000625 h 18916650"/>
                <a:gd name="connsiteX59" fmla="*/ 11801475 w 13001625"/>
                <a:gd name="connsiteY59" fmla="*/ 4314825 h 18916650"/>
                <a:gd name="connsiteX60" fmla="*/ 12430125 w 13001625"/>
                <a:gd name="connsiteY60" fmla="*/ 4400550 h 18916650"/>
                <a:gd name="connsiteX61" fmla="*/ 13001625 w 13001625"/>
                <a:gd name="connsiteY61" fmla="*/ 3400425 h 18916650"/>
                <a:gd name="connsiteX62" fmla="*/ 11601450 w 13001625"/>
                <a:gd name="connsiteY62" fmla="*/ 3400425 h 18916650"/>
                <a:gd name="connsiteX63" fmla="*/ 10487025 w 13001625"/>
                <a:gd name="connsiteY63" fmla="*/ 6029325 h 18916650"/>
                <a:gd name="connsiteX64" fmla="*/ 10001250 w 13001625"/>
                <a:gd name="connsiteY64" fmla="*/ 5343525 h 18916650"/>
                <a:gd name="connsiteX65" fmla="*/ 10172700 w 13001625"/>
                <a:gd name="connsiteY65" fmla="*/ 4600575 h 18916650"/>
                <a:gd name="connsiteX66" fmla="*/ 9972675 w 13001625"/>
                <a:gd name="connsiteY66" fmla="*/ 3971925 h 18916650"/>
                <a:gd name="connsiteX67" fmla="*/ 8686800 w 13001625"/>
                <a:gd name="connsiteY67" fmla="*/ 2457450 h 18916650"/>
                <a:gd name="connsiteX68" fmla="*/ 6515100 w 13001625"/>
                <a:gd name="connsiteY68" fmla="*/ 600075 h 18916650"/>
                <a:gd name="connsiteX69" fmla="*/ 5629275 w 13001625"/>
                <a:gd name="connsiteY69" fmla="*/ 0 h 18916650"/>
                <a:gd name="connsiteX70" fmla="*/ 85725 w 13001625"/>
                <a:gd name="connsiteY70" fmla="*/ 8058150 h 18916650"/>
                <a:gd name="connsiteX71" fmla="*/ 28575 w 13001625"/>
                <a:gd name="connsiteY71" fmla="*/ 8058150 h 18916650"/>
                <a:gd name="connsiteX72" fmla="*/ 0 w 13001625"/>
                <a:gd name="connsiteY72" fmla="*/ 7858125 h 18916650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6515100 w 13001625"/>
                <a:gd name="connsiteY68" fmla="*/ 4423907 h 22740482"/>
                <a:gd name="connsiteX69" fmla="*/ 8237938 w 13001625"/>
                <a:gd name="connsiteY69" fmla="*/ 0 h 22740482"/>
                <a:gd name="connsiteX70" fmla="*/ 85725 w 13001625"/>
                <a:gd name="connsiteY70" fmla="*/ 11881982 h 22740482"/>
                <a:gd name="connsiteX71" fmla="*/ 28575 w 13001625"/>
                <a:gd name="connsiteY71" fmla="*/ 11881982 h 22740482"/>
                <a:gd name="connsiteX72" fmla="*/ 0 w 13001625"/>
                <a:gd name="connsiteY72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9550876 w 13001625"/>
                <a:gd name="connsiteY68" fmla="*/ 844307 h 22740482"/>
                <a:gd name="connsiteX69" fmla="*/ 8237938 w 13001625"/>
                <a:gd name="connsiteY69" fmla="*/ 0 h 22740482"/>
                <a:gd name="connsiteX70" fmla="*/ 85725 w 13001625"/>
                <a:gd name="connsiteY70" fmla="*/ 11881982 h 22740482"/>
                <a:gd name="connsiteX71" fmla="*/ 28575 w 13001625"/>
                <a:gd name="connsiteY71" fmla="*/ 11881982 h 22740482"/>
                <a:gd name="connsiteX72" fmla="*/ 0 w 13001625"/>
                <a:gd name="connsiteY72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85725 w 13001625"/>
                <a:gd name="connsiteY71" fmla="*/ 11881982 h 22740482"/>
                <a:gd name="connsiteX72" fmla="*/ 28575 w 13001625"/>
                <a:gd name="connsiteY72" fmla="*/ 11881982 h 22740482"/>
                <a:gd name="connsiteX73" fmla="*/ 0 w 13001625"/>
                <a:gd name="connsiteY73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6337970 w 13001625"/>
                <a:gd name="connsiteY71" fmla="*/ 2730492 h 22740482"/>
                <a:gd name="connsiteX72" fmla="*/ 85725 w 13001625"/>
                <a:gd name="connsiteY72" fmla="*/ 11881982 h 22740482"/>
                <a:gd name="connsiteX73" fmla="*/ 28575 w 13001625"/>
                <a:gd name="connsiteY73" fmla="*/ 11881982 h 22740482"/>
                <a:gd name="connsiteX74" fmla="*/ 0 w 13001625"/>
                <a:gd name="connsiteY74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5257850 w 13001625"/>
                <a:gd name="connsiteY71" fmla="*/ 1650372 h 22740482"/>
                <a:gd name="connsiteX72" fmla="*/ 85725 w 13001625"/>
                <a:gd name="connsiteY72" fmla="*/ 11881982 h 22740482"/>
                <a:gd name="connsiteX73" fmla="*/ 28575 w 13001625"/>
                <a:gd name="connsiteY73" fmla="*/ 11881982 h 22740482"/>
                <a:gd name="connsiteX74" fmla="*/ 0 w 13001625"/>
                <a:gd name="connsiteY74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5257850 w 13001625"/>
                <a:gd name="connsiteY71" fmla="*/ 1650372 h 22740482"/>
                <a:gd name="connsiteX72" fmla="*/ 4621842 w 13001625"/>
                <a:gd name="connsiteY72" fmla="*/ 4392940 h 22740482"/>
                <a:gd name="connsiteX73" fmla="*/ 85725 w 13001625"/>
                <a:gd name="connsiteY73" fmla="*/ 11881982 h 22740482"/>
                <a:gd name="connsiteX74" fmla="*/ 28575 w 13001625"/>
                <a:gd name="connsiteY74" fmla="*/ 11881982 h 22740482"/>
                <a:gd name="connsiteX75" fmla="*/ 0 w 13001625"/>
                <a:gd name="connsiteY75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5257850 w 13001625"/>
                <a:gd name="connsiteY71" fmla="*/ 1650372 h 22740482"/>
                <a:gd name="connsiteX72" fmla="*/ 3907482 w 13001625"/>
                <a:gd name="connsiteY72" fmla="*/ 3172956 h 22740482"/>
                <a:gd name="connsiteX73" fmla="*/ 4621842 w 13001625"/>
                <a:gd name="connsiteY73" fmla="*/ 4392940 h 22740482"/>
                <a:gd name="connsiteX74" fmla="*/ 85725 w 13001625"/>
                <a:gd name="connsiteY74" fmla="*/ 11881982 h 22740482"/>
                <a:gd name="connsiteX75" fmla="*/ 28575 w 13001625"/>
                <a:gd name="connsiteY75" fmla="*/ 11881982 h 22740482"/>
                <a:gd name="connsiteX76" fmla="*/ 0 w 13001625"/>
                <a:gd name="connsiteY76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5257850 w 13001625"/>
                <a:gd name="connsiteY71" fmla="*/ 1650372 h 22740482"/>
                <a:gd name="connsiteX72" fmla="*/ 3907482 w 13001625"/>
                <a:gd name="connsiteY72" fmla="*/ 3172956 h 22740482"/>
                <a:gd name="connsiteX73" fmla="*/ 5079746 w 13001625"/>
                <a:gd name="connsiteY73" fmla="*/ 3711604 h 22740482"/>
                <a:gd name="connsiteX74" fmla="*/ 85725 w 13001625"/>
                <a:gd name="connsiteY74" fmla="*/ 11881982 h 22740482"/>
                <a:gd name="connsiteX75" fmla="*/ 28575 w 13001625"/>
                <a:gd name="connsiteY75" fmla="*/ 11881982 h 22740482"/>
                <a:gd name="connsiteX76" fmla="*/ 0 w 13001625"/>
                <a:gd name="connsiteY76" fmla="*/ 11681957 h 22740482"/>
                <a:gd name="connsiteX0" fmla="*/ 0 w 13001625"/>
                <a:gd name="connsiteY0" fmla="*/ 11681957 h 22740482"/>
                <a:gd name="connsiteX1" fmla="*/ 1285875 w 13001625"/>
                <a:gd name="connsiteY1" fmla="*/ 13539332 h 22740482"/>
                <a:gd name="connsiteX2" fmla="*/ 3971925 w 13001625"/>
                <a:gd name="connsiteY2" fmla="*/ 17082632 h 22740482"/>
                <a:gd name="connsiteX3" fmla="*/ 3057525 w 13001625"/>
                <a:gd name="connsiteY3" fmla="*/ 17711282 h 22740482"/>
                <a:gd name="connsiteX4" fmla="*/ 3400425 w 13001625"/>
                <a:gd name="connsiteY4" fmla="*/ 18168482 h 22740482"/>
                <a:gd name="connsiteX5" fmla="*/ 2143125 w 13001625"/>
                <a:gd name="connsiteY5" fmla="*/ 19140032 h 22740482"/>
                <a:gd name="connsiteX6" fmla="*/ 1571625 w 13001625"/>
                <a:gd name="connsiteY6" fmla="*/ 20625932 h 22740482"/>
                <a:gd name="connsiteX7" fmla="*/ 2657475 w 13001625"/>
                <a:gd name="connsiteY7" fmla="*/ 20254457 h 22740482"/>
                <a:gd name="connsiteX8" fmla="*/ 3714750 w 13001625"/>
                <a:gd name="connsiteY8" fmla="*/ 19597232 h 22740482"/>
                <a:gd name="connsiteX9" fmla="*/ 4029075 w 13001625"/>
                <a:gd name="connsiteY9" fmla="*/ 19997282 h 22740482"/>
                <a:gd name="connsiteX10" fmla="*/ 2257425 w 13001625"/>
                <a:gd name="connsiteY10" fmla="*/ 22054682 h 22740482"/>
                <a:gd name="connsiteX11" fmla="*/ 2114550 w 13001625"/>
                <a:gd name="connsiteY11" fmla="*/ 22740482 h 22740482"/>
                <a:gd name="connsiteX12" fmla="*/ 3771900 w 13001625"/>
                <a:gd name="connsiteY12" fmla="*/ 22283282 h 22740482"/>
                <a:gd name="connsiteX13" fmla="*/ 4629150 w 13001625"/>
                <a:gd name="connsiteY13" fmla="*/ 21997532 h 22740482"/>
                <a:gd name="connsiteX14" fmla="*/ 4772025 w 13001625"/>
                <a:gd name="connsiteY14" fmla="*/ 22511882 h 22740482"/>
                <a:gd name="connsiteX15" fmla="*/ 5200650 w 13001625"/>
                <a:gd name="connsiteY15" fmla="*/ 22311857 h 22740482"/>
                <a:gd name="connsiteX16" fmla="*/ 5343525 w 13001625"/>
                <a:gd name="connsiteY16" fmla="*/ 22540457 h 22740482"/>
                <a:gd name="connsiteX17" fmla="*/ 5915025 w 13001625"/>
                <a:gd name="connsiteY17" fmla="*/ 22254707 h 22740482"/>
                <a:gd name="connsiteX18" fmla="*/ 6457950 w 13001625"/>
                <a:gd name="connsiteY18" fmla="*/ 21997532 h 22740482"/>
                <a:gd name="connsiteX19" fmla="*/ 6715125 w 13001625"/>
                <a:gd name="connsiteY19" fmla="*/ 22454732 h 22740482"/>
                <a:gd name="connsiteX20" fmla="*/ 8058150 w 13001625"/>
                <a:gd name="connsiteY20" fmla="*/ 21768932 h 22740482"/>
                <a:gd name="connsiteX21" fmla="*/ 9086850 w 13001625"/>
                <a:gd name="connsiteY21" fmla="*/ 21826082 h 22740482"/>
                <a:gd name="connsiteX22" fmla="*/ 9258300 w 13001625"/>
                <a:gd name="connsiteY22" fmla="*/ 21454607 h 22740482"/>
                <a:gd name="connsiteX23" fmla="*/ 8686800 w 13001625"/>
                <a:gd name="connsiteY23" fmla="*/ 20683082 h 22740482"/>
                <a:gd name="connsiteX24" fmla="*/ 8029575 w 13001625"/>
                <a:gd name="connsiteY24" fmla="*/ 20311607 h 22740482"/>
                <a:gd name="connsiteX25" fmla="*/ 7058025 w 13001625"/>
                <a:gd name="connsiteY25" fmla="*/ 20197307 h 22740482"/>
                <a:gd name="connsiteX26" fmla="*/ 6515100 w 13001625"/>
                <a:gd name="connsiteY26" fmla="*/ 20083007 h 22740482"/>
                <a:gd name="connsiteX27" fmla="*/ 5172075 w 13001625"/>
                <a:gd name="connsiteY27" fmla="*/ 20711657 h 22740482"/>
                <a:gd name="connsiteX28" fmla="*/ 4629150 w 13001625"/>
                <a:gd name="connsiteY28" fmla="*/ 21083132 h 22740482"/>
                <a:gd name="connsiteX29" fmla="*/ 4514850 w 13001625"/>
                <a:gd name="connsiteY29" fmla="*/ 20654507 h 22740482"/>
                <a:gd name="connsiteX30" fmla="*/ 4286250 w 13001625"/>
                <a:gd name="connsiteY30" fmla="*/ 20483057 h 22740482"/>
                <a:gd name="connsiteX31" fmla="*/ 5486400 w 13001625"/>
                <a:gd name="connsiteY31" fmla="*/ 19511507 h 22740482"/>
                <a:gd name="connsiteX32" fmla="*/ 5886450 w 13001625"/>
                <a:gd name="connsiteY32" fmla="*/ 20054432 h 22740482"/>
                <a:gd name="connsiteX33" fmla="*/ 6343650 w 13001625"/>
                <a:gd name="connsiteY33" fmla="*/ 19711532 h 22740482"/>
                <a:gd name="connsiteX34" fmla="*/ 5743575 w 13001625"/>
                <a:gd name="connsiteY34" fmla="*/ 18882857 h 22740482"/>
                <a:gd name="connsiteX35" fmla="*/ 6000750 w 13001625"/>
                <a:gd name="connsiteY35" fmla="*/ 18482807 h 22740482"/>
                <a:gd name="connsiteX36" fmla="*/ 5600700 w 13001625"/>
                <a:gd name="connsiteY36" fmla="*/ 17968457 h 22740482"/>
                <a:gd name="connsiteX37" fmla="*/ 6429375 w 13001625"/>
                <a:gd name="connsiteY37" fmla="*/ 17311232 h 22740482"/>
                <a:gd name="connsiteX38" fmla="*/ 7143750 w 13001625"/>
                <a:gd name="connsiteY38" fmla="*/ 16739732 h 22740482"/>
                <a:gd name="connsiteX39" fmla="*/ 7486650 w 13001625"/>
                <a:gd name="connsiteY39" fmla="*/ 17311232 h 22740482"/>
                <a:gd name="connsiteX40" fmla="*/ 7915275 w 13001625"/>
                <a:gd name="connsiteY40" fmla="*/ 16854032 h 22740482"/>
                <a:gd name="connsiteX41" fmla="*/ 7629525 w 13001625"/>
                <a:gd name="connsiteY41" fmla="*/ 16339682 h 22740482"/>
                <a:gd name="connsiteX42" fmla="*/ 7258050 w 13001625"/>
                <a:gd name="connsiteY42" fmla="*/ 16168232 h 22740482"/>
                <a:gd name="connsiteX43" fmla="*/ 6943725 w 13001625"/>
                <a:gd name="connsiteY43" fmla="*/ 16596857 h 22740482"/>
                <a:gd name="connsiteX44" fmla="*/ 6629400 w 13001625"/>
                <a:gd name="connsiteY44" fmla="*/ 16253957 h 22740482"/>
                <a:gd name="connsiteX45" fmla="*/ 6029325 w 13001625"/>
                <a:gd name="connsiteY45" fmla="*/ 16596857 h 22740482"/>
                <a:gd name="connsiteX46" fmla="*/ 6057900 w 13001625"/>
                <a:gd name="connsiteY46" fmla="*/ 17082632 h 22740482"/>
                <a:gd name="connsiteX47" fmla="*/ 4914900 w 13001625"/>
                <a:gd name="connsiteY47" fmla="*/ 17539832 h 22740482"/>
                <a:gd name="connsiteX48" fmla="*/ 5057775 w 13001625"/>
                <a:gd name="connsiteY48" fmla="*/ 17596982 h 22740482"/>
                <a:gd name="connsiteX49" fmla="*/ 4714875 w 13001625"/>
                <a:gd name="connsiteY49" fmla="*/ 17139782 h 22740482"/>
                <a:gd name="connsiteX50" fmla="*/ 8601075 w 13001625"/>
                <a:gd name="connsiteY50" fmla="*/ 13625057 h 22740482"/>
                <a:gd name="connsiteX51" fmla="*/ 10001250 w 13001625"/>
                <a:gd name="connsiteY51" fmla="*/ 12282032 h 22740482"/>
                <a:gd name="connsiteX52" fmla="*/ 10944225 w 13001625"/>
                <a:gd name="connsiteY52" fmla="*/ 12196307 h 22740482"/>
                <a:gd name="connsiteX53" fmla="*/ 11630025 w 13001625"/>
                <a:gd name="connsiteY53" fmla="*/ 12024857 h 22740482"/>
                <a:gd name="connsiteX54" fmla="*/ 11487150 w 13001625"/>
                <a:gd name="connsiteY54" fmla="*/ 11481932 h 22740482"/>
                <a:gd name="connsiteX55" fmla="*/ 11801475 w 13001625"/>
                <a:gd name="connsiteY55" fmla="*/ 11167607 h 22740482"/>
                <a:gd name="connsiteX56" fmla="*/ 11658600 w 13001625"/>
                <a:gd name="connsiteY56" fmla="*/ 10196057 h 22740482"/>
                <a:gd name="connsiteX57" fmla="*/ 12001500 w 13001625"/>
                <a:gd name="connsiteY57" fmla="*/ 9367382 h 22740482"/>
                <a:gd name="connsiteX58" fmla="*/ 11801475 w 13001625"/>
                <a:gd name="connsiteY58" fmla="*/ 8824457 h 22740482"/>
                <a:gd name="connsiteX59" fmla="*/ 11801475 w 13001625"/>
                <a:gd name="connsiteY59" fmla="*/ 8138657 h 22740482"/>
                <a:gd name="connsiteX60" fmla="*/ 12430125 w 13001625"/>
                <a:gd name="connsiteY60" fmla="*/ 8224382 h 22740482"/>
                <a:gd name="connsiteX61" fmla="*/ 13001625 w 13001625"/>
                <a:gd name="connsiteY61" fmla="*/ 7224257 h 22740482"/>
                <a:gd name="connsiteX62" fmla="*/ 11601450 w 13001625"/>
                <a:gd name="connsiteY62" fmla="*/ 7224257 h 22740482"/>
                <a:gd name="connsiteX63" fmla="*/ 10487025 w 13001625"/>
                <a:gd name="connsiteY63" fmla="*/ 9853157 h 22740482"/>
                <a:gd name="connsiteX64" fmla="*/ 10001250 w 13001625"/>
                <a:gd name="connsiteY64" fmla="*/ 9167357 h 22740482"/>
                <a:gd name="connsiteX65" fmla="*/ 10172700 w 13001625"/>
                <a:gd name="connsiteY65" fmla="*/ 8424407 h 22740482"/>
                <a:gd name="connsiteX66" fmla="*/ 9972675 w 13001625"/>
                <a:gd name="connsiteY66" fmla="*/ 7795757 h 22740482"/>
                <a:gd name="connsiteX67" fmla="*/ 8686800 w 13001625"/>
                <a:gd name="connsiteY67" fmla="*/ 6281282 h 22740482"/>
                <a:gd name="connsiteX68" fmla="*/ 7023100 w 13001625"/>
                <a:gd name="connsiteY68" fmla="*/ 4676036 h 22740482"/>
                <a:gd name="connsiteX69" fmla="*/ 9550876 w 13001625"/>
                <a:gd name="connsiteY69" fmla="*/ 844307 h 22740482"/>
                <a:gd name="connsiteX70" fmla="*/ 8237938 w 13001625"/>
                <a:gd name="connsiteY70" fmla="*/ 0 h 22740482"/>
                <a:gd name="connsiteX71" fmla="*/ 6340946 w 13001625"/>
                <a:gd name="connsiteY71" fmla="*/ 2390740 h 22740482"/>
                <a:gd name="connsiteX72" fmla="*/ 5257850 w 13001625"/>
                <a:gd name="connsiteY72" fmla="*/ 1650372 h 22740482"/>
                <a:gd name="connsiteX73" fmla="*/ 3907482 w 13001625"/>
                <a:gd name="connsiteY73" fmla="*/ 3172956 h 22740482"/>
                <a:gd name="connsiteX74" fmla="*/ 5079746 w 13001625"/>
                <a:gd name="connsiteY74" fmla="*/ 3711604 h 22740482"/>
                <a:gd name="connsiteX75" fmla="*/ 85725 w 13001625"/>
                <a:gd name="connsiteY75" fmla="*/ 11881982 h 22740482"/>
                <a:gd name="connsiteX76" fmla="*/ 28575 w 13001625"/>
                <a:gd name="connsiteY76" fmla="*/ 11881982 h 22740482"/>
                <a:gd name="connsiteX77" fmla="*/ 0 w 13001625"/>
                <a:gd name="connsiteY77" fmla="*/ 11681957 h 22740482"/>
                <a:gd name="connsiteX0" fmla="*/ 0 w 12973050"/>
                <a:gd name="connsiteY0" fmla="*/ 11881982 h 22740482"/>
                <a:gd name="connsiteX1" fmla="*/ 1257300 w 12973050"/>
                <a:gd name="connsiteY1" fmla="*/ 13539332 h 22740482"/>
                <a:gd name="connsiteX2" fmla="*/ 3943350 w 12973050"/>
                <a:gd name="connsiteY2" fmla="*/ 17082632 h 22740482"/>
                <a:gd name="connsiteX3" fmla="*/ 3028950 w 12973050"/>
                <a:gd name="connsiteY3" fmla="*/ 17711282 h 22740482"/>
                <a:gd name="connsiteX4" fmla="*/ 3371850 w 12973050"/>
                <a:gd name="connsiteY4" fmla="*/ 18168482 h 22740482"/>
                <a:gd name="connsiteX5" fmla="*/ 2114550 w 12973050"/>
                <a:gd name="connsiteY5" fmla="*/ 19140032 h 22740482"/>
                <a:gd name="connsiteX6" fmla="*/ 1543050 w 12973050"/>
                <a:gd name="connsiteY6" fmla="*/ 20625932 h 22740482"/>
                <a:gd name="connsiteX7" fmla="*/ 2628900 w 12973050"/>
                <a:gd name="connsiteY7" fmla="*/ 20254457 h 22740482"/>
                <a:gd name="connsiteX8" fmla="*/ 3686175 w 12973050"/>
                <a:gd name="connsiteY8" fmla="*/ 19597232 h 22740482"/>
                <a:gd name="connsiteX9" fmla="*/ 4000500 w 12973050"/>
                <a:gd name="connsiteY9" fmla="*/ 19997282 h 22740482"/>
                <a:gd name="connsiteX10" fmla="*/ 2228850 w 12973050"/>
                <a:gd name="connsiteY10" fmla="*/ 22054682 h 22740482"/>
                <a:gd name="connsiteX11" fmla="*/ 2085975 w 12973050"/>
                <a:gd name="connsiteY11" fmla="*/ 22740482 h 22740482"/>
                <a:gd name="connsiteX12" fmla="*/ 3743325 w 12973050"/>
                <a:gd name="connsiteY12" fmla="*/ 22283282 h 22740482"/>
                <a:gd name="connsiteX13" fmla="*/ 4600575 w 12973050"/>
                <a:gd name="connsiteY13" fmla="*/ 21997532 h 22740482"/>
                <a:gd name="connsiteX14" fmla="*/ 4743450 w 12973050"/>
                <a:gd name="connsiteY14" fmla="*/ 22511882 h 22740482"/>
                <a:gd name="connsiteX15" fmla="*/ 5172075 w 12973050"/>
                <a:gd name="connsiteY15" fmla="*/ 22311857 h 22740482"/>
                <a:gd name="connsiteX16" fmla="*/ 5314950 w 12973050"/>
                <a:gd name="connsiteY16" fmla="*/ 22540457 h 22740482"/>
                <a:gd name="connsiteX17" fmla="*/ 5886450 w 12973050"/>
                <a:gd name="connsiteY17" fmla="*/ 22254707 h 22740482"/>
                <a:gd name="connsiteX18" fmla="*/ 6429375 w 12973050"/>
                <a:gd name="connsiteY18" fmla="*/ 21997532 h 22740482"/>
                <a:gd name="connsiteX19" fmla="*/ 6686550 w 12973050"/>
                <a:gd name="connsiteY19" fmla="*/ 22454732 h 22740482"/>
                <a:gd name="connsiteX20" fmla="*/ 8029575 w 12973050"/>
                <a:gd name="connsiteY20" fmla="*/ 21768932 h 22740482"/>
                <a:gd name="connsiteX21" fmla="*/ 9058275 w 12973050"/>
                <a:gd name="connsiteY21" fmla="*/ 21826082 h 22740482"/>
                <a:gd name="connsiteX22" fmla="*/ 9229725 w 12973050"/>
                <a:gd name="connsiteY22" fmla="*/ 21454607 h 22740482"/>
                <a:gd name="connsiteX23" fmla="*/ 8658225 w 12973050"/>
                <a:gd name="connsiteY23" fmla="*/ 20683082 h 22740482"/>
                <a:gd name="connsiteX24" fmla="*/ 8001000 w 12973050"/>
                <a:gd name="connsiteY24" fmla="*/ 20311607 h 22740482"/>
                <a:gd name="connsiteX25" fmla="*/ 7029450 w 12973050"/>
                <a:gd name="connsiteY25" fmla="*/ 20197307 h 22740482"/>
                <a:gd name="connsiteX26" fmla="*/ 6486525 w 12973050"/>
                <a:gd name="connsiteY26" fmla="*/ 20083007 h 22740482"/>
                <a:gd name="connsiteX27" fmla="*/ 5143500 w 12973050"/>
                <a:gd name="connsiteY27" fmla="*/ 20711657 h 22740482"/>
                <a:gd name="connsiteX28" fmla="*/ 4600575 w 12973050"/>
                <a:gd name="connsiteY28" fmla="*/ 21083132 h 22740482"/>
                <a:gd name="connsiteX29" fmla="*/ 4486275 w 12973050"/>
                <a:gd name="connsiteY29" fmla="*/ 20654507 h 22740482"/>
                <a:gd name="connsiteX30" fmla="*/ 4257675 w 12973050"/>
                <a:gd name="connsiteY30" fmla="*/ 20483057 h 22740482"/>
                <a:gd name="connsiteX31" fmla="*/ 5457825 w 12973050"/>
                <a:gd name="connsiteY31" fmla="*/ 19511507 h 22740482"/>
                <a:gd name="connsiteX32" fmla="*/ 5857875 w 12973050"/>
                <a:gd name="connsiteY32" fmla="*/ 20054432 h 22740482"/>
                <a:gd name="connsiteX33" fmla="*/ 6315075 w 12973050"/>
                <a:gd name="connsiteY33" fmla="*/ 19711532 h 22740482"/>
                <a:gd name="connsiteX34" fmla="*/ 5715000 w 12973050"/>
                <a:gd name="connsiteY34" fmla="*/ 18882857 h 22740482"/>
                <a:gd name="connsiteX35" fmla="*/ 5972175 w 12973050"/>
                <a:gd name="connsiteY35" fmla="*/ 18482807 h 22740482"/>
                <a:gd name="connsiteX36" fmla="*/ 5572125 w 12973050"/>
                <a:gd name="connsiteY36" fmla="*/ 17968457 h 22740482"/>
                <a:gd name="connsiteX37" fmla="*/ 6400800 w 12973050"/>
                <a:gd name="connsiteY37" fmla="*/ 17311232 h 22740482"/>
                <a:gd name="connsiteX38" fmla="*/ 7115175 w 12973050"/>
                <a:gd name="connsiteY38" fmla="*/ 16739732 h 22740482"/>
                <a:gd name="connsiteX39" fmla="*/ 7458075 w 12973050"/>
                <a:gd name="connsiteY39" fmla="*/ 17311232 h 22740482"/>
                <a:gd name="connsiteX40" fmla="*/ 7886700 w 12973050"/>
                <a:gd name="connsiteY40" fmla="*/ 16854032 h 22740482"/>
                <a:gd name="connsiteX41" fmla="*/ 7600950 w 12973050"/>
                <a:gd name="connsiteY41" fmla="*/ 16339682 h 22740482"/>
                <a:gd name="connsiteX42" fmla="*/ 7229475 w 12973050"/>
                <a:gd name="connsiteY42" fmla="*/ 16168232 h 22740482"/>
                <a:gd name="connsiteX43" fmla="*/ 6915150 w 12973050"/>
                <a:gd name="connsiteY43" fmla="*/ 16596857 h 22740482"/>
                <a:gd name="connsiteX44" fmla="*/ 6600825 w 12973050"/>
                <a:gd name="connsiteY44" fmla="*/ 16253957 h 22740482"/>
                <a:gd name="connsiteX45" fmla="*/ 6000750 w 12973050"/>
                <a:gd name="connsiteY45" fmla="*/ 16596857 h 22740482"/>
                <a:gd name="connsiteX46" fmla="*/ 6029325 w 12973050"/>
                <a:gd name="connsiteY46" fmla="*/ 17082632 h 22740482"/>
                <a:gd name="connsiteX47" fmla="*/ 4886325 w 12973050"/>
                <a:gd name="connsiteY47" fmla="*/ 17539832 h 22740482"/>
                <a:gd name="connsiteX48" fmla="*/ 5029200 w 12973050"/>
                <a:gd name="connsiteY48" fmla="*/ 17596982 h 22740482"/>
                <a:gd name="connsiteX49" fmla="*/ 4686300 w 12973050"/>
                <a:gd name="connsiteY49" fmla="*/ 17139782 h 22740482"/>
                <a:gd name="connsiteX50" fmla="*/ 8572500 w 12973050"/>
                <a:gd name="connsiteY50" fmla="*/ 13625057 h 22740482"/>
                <a:gd name="connsiteX51" fmla="*/ 9972675 w 12973050"/>
                <a:gd name="connsiteY51" fmla="*/ 12282032 h 22740482"/>
                <a:gd name="connsiteX52" fmla="*/ 10915650 w 12973050"/>
                <a:gd name="connsiteY52" fmla="*/ 12196307 h 22740482"/>
                <a:gd name="connsiteX53" fmla="*/ 11601450 w 12973050"/>
                <a:gd name="connsiteY53" fmla="*/ 12024857 h 22740482"/>
                <a:gd name="connsiteX54" fmla="*/ 11458575 w 12973050"/>
                <a:gd name="connsiteY54" fmla="*/ 11481932 h 22740482"/>
                <a:gd name="connsiteX55" fmla="*/ 11772900 w 12973050"/>
                <a:gd name="connsiteY55" fmla="*/ 11167607 h 22740482"/>
                <a:gd name="connsiteX56" fmla="*/ 11630025 w 12973050"/>
                <a:gd name="connsiteY56" fmla="*/ 10196057 h 22740482"/>
                <a:gd name="connsiteX57" fmla="*/ 11972925 w 12973050"/>
                <a:gd name="connsiteY57" fmla="*/ 9367382 h 22740482"/>
                <a:gd name="connsiteX58" fmla="*/ 11772900 w 12973050"/>
                <a:gd name="connsiteY58" fmla="*/ 8824457 h 22740482"/>
                <a:gd name="connsiteX59" fmla="*/ 11772900 w 12973050"/>
                <a:gd name="connsiteY59" fmla="*/ 8138657 h 22740482"/>
                <a:gd name="connsiteX60" fmla="*/ 12401550 w 12973050"/>
                <a:gd name="connsiteY60" fmla="*/ 8224382 h 22740482"/>
                <a:gd name="connsiteX61" fmla="*/ 12973050 w 12973050"/>
                <a:gd name="connsiteY61" fmla="*/ 7224257 h 22740482"/>
                <a:gd name="connsiteX62" fmla="*/ 11572875 w 12973050"/>
                <a:gd name="connsiteY62" fmla="*/ 7224257 h 22740482"/>
                <a:gd name="connsiteX63" fmla="*/ 10458450 w 12973050"/>
                <a:gd name="connsiteY63" fmla="*/ 9853157 h 22740482"/>
                <a:gd name="connsiteX64" fmla="*/ 9972675 w 12973050"/>
                <a:gd name="connsiteY64" fmla="*/ 9167357 h 22740482"/>
                <a:gd name="connsiteX65" fmla="*/ 10144125 w 12973050"/>
                <a:gd name="connsiteY65" fmla="*/ 8424407 h 22740482"/>
                <a:gd name="connsiteX66" fmla="*/ 9944100 w 12973050"/>
                <a:gd name="connsiteY66" fmla="*/ 7795757 h 22740482"/>
                <a:gd name="connsiteX67" fmla="*/ 8658225 w 12973050"/>
                <a:gd name="connsiteY67" fmla="*/ 6281282 h 22740482"/>
                <a:gd name="connsiteX68" fmla="*/ 6994525 w 12973050"/>
                <a:gd name="connsiteY68" fmla="*/ 4676036 h 22740482"/>
                <a:gd name="connsiteX69" fmla="*/ 9522301 w 12973050"/>
                <a:gd name="connsiteY69" fmla="*/ 844307 h 22740482"/>
                <a:gd name="connsiteX70" fmla="*/ 8209363 w 12973050"/>
                <a:gd name="connsiteY70" fmla="*/ 0 h 22740482"/>
                <a:gd name="connsiteX71" fmla="*/ 6312371 w 12973050"/>
                <a:gd name="connsiteY71" fmla="*/ 2390740 h 22740482"/>
                <a:gd name="connsiteX72" fmla="*/ 5229275 w 12973050"/>
                <a:gd name="connsiteY72" fmla="*/ 1650372 h 22740482"/>
                <a:gd name="connsiteX73" fmla="*/ 3878907 w 12973050"/>
                <a:gd name="connsiteY73" fmla="*/ 3172956 h 22740482"/>
                <a:gd name="connsiteX74" fmla="*/ 5051171 w 12973050"/>
                <a:gd name="connsiteY74" fmla="*/ 3711604 h 22740482"/>
                <a:gd name="connsiteX75" fmla="*/ 57150 w 12973050"/>
                <a:gd name="connsiteY75" fmla="*/ 11881982 h 22740482"/>
                <a:gd name="connsiteX76" fmla="*/ 0 w 12973050"/>
                <a:gd name="connsiteY76" fmla="*/ 11881982 h 22740482"/>
                <a:gd name="connsiteX0" fmla="*/ 0 w 13175482"/>
                <a:gd name="connsiteY0" fmla="*/ 11759298 h 22740482"/>
                <a:gd name="connsiteX1" fmla="*/ 1459732 w 13175482"/>
                <a:gd name="connsiteY1" fmla="*/ 13539332 h 22740482"/>
                <a:gd name="connsiteX2" fmla="*/ 4145782 w 13175482"/>
                <a:gd name="connsiteY2" fmla="*/ 17082632 h 22740482"/>
                <a:gd name="connsiteX3" fmla="*/ 3231382 w 13175482"/>
                <a:gd name="connsiteY3" fmla="*/ 17711282 h 22740482"/>
                <a:gd name="connsiteX4" fmla="*/ 3574282 w 13175482"/>
                <a:gd name="connsiteY4" fmla="*/ 18168482 h 22740482"/>
                <a:gd name="connsiteX5" fmla="*/ 2316982 w 13175482"/>
                <a:gd name="connsiteY5" fmla="*/ 19140032 h 22740482"/>
                <a:gd name="connsiteX6" fmla="*/ 1745482 w 13175482"/>
                <a:gd name="connsiteY6" fmla="*/ 20625932 h 22740482"/>
                <a:gd name="connsiteX7" fmla="*/ 2831332 w 13175482"/>
                <a:gd name="connsiteY7" fmla="*/ 20254457 h 22740482"/>
                <a:gd name="connsiteX8" fmla="*/ 3888607 w 13175482"/>
                <a:gd name="connsiteY8" fmla="*/ 19597232 h 22740482"/>
                <a:gd name="connsiteX9" fmla="*/ 4202932 w 13175482"/>
                <a:gd name="connsiteY9" fmla="*/ 19997282 h 22740482"/>
                <a:gd name="connsiteX10" fmla="*/ 2431282 w 13175482"/>
                <a:gd name="connsiteY10" fmla="*/ 22054682 h 22740482"/>
                <a:gd name="connsiteX11" fmla="*/ 2288407 w 13175482"/>
                <a:gd name="connsiteY11" fmla="*/ 22740482 h 22740482"/>
                <a:gd name="connsiteX12" fmla="*/ 3945757 w 13175482"/>
                <a:gd name="connsiteY12" fmla="*/ 22283282 h 22740482"/>
                <a:gd name="connsiteX13" fmla="*/ 4803007 w 13175482"/>
                <a:gd name="connsiteY13" fmla="*/ 21997532 h 22740482"/>
                <a:gd name="connsiteX14" fmla="*/ 4945882 w 13175482"/>
                <a:gd name="connsiteY14" fmla="*/ 22511882 h 22740482"/>
                <a:gd name="connsiteX15" fmla="*/ 5374507 w 13175482"/>
                <a:gd name="connsiteY15" fmla="*/ 22311857 h 22740482"/>
                <a:gd name="connsiteX16" fmla="*/ 5517382 w 13175482"/>
                <a:gd name="connsiteY16" fmla="*/ 22540457 h 22740482"/>
                <a:gd name="connsiteX17" fmla="*/ 6088882 w 13175482"/>
                <a:gd name="connsiteY17" fmla="*/ 22254707 h 22740482"/>
                <a:gd name="connsiteX18" fmla="*/ 6631807 w 13175482"/>
                <a:gd name="connsiteY18" fmla="*/ 21997532 h 22740482"/>
                <a:gd name="connsiteX19" fmla="*/ 6888982 w 13175482"/>
                <a:gd name="connsiteY19" fmla="*/ 22454732 h 22740482"/>
                <a:gd name="connsiteX20" fmla="*/ 8232007 w 13175482"/>
                <a:gd name="connsiteY20" fmla="*/ 21768932 h 22740482"/>
                <a:gd name="connsiteX21" fmla="*/ 9260707 w 13175482"/>
                <a:gd name="connsiteY21" fmla="*/ 21826082 h 22740482"/>
                <a:gd name="connsiteX22" fmla="*/ 9432157 w 13175482"/>
                <a:gd name="connsiteY22" fmla="*/ 21454607 h 22740482"/>
                <a:gd name="connsiteX23" fmla="*/ 8860657 w 13175482"/>
                <a:gd name="connsiteY23" fmla="*/ 20683082 h 22740482"/>
                <a:gd name="connsiteX24" fmla="*/ 8203432 w 13175482"/>
                <a:gd name="connsiteY24" fmla="*/ 20311607 h 22740482"/>
                <a:gd name="connsiteX25" fmla="*/ 7231882 w 13175482"/>
                <a:gd name="connsiteY25" fmla="*/ 20197307 h 22740482"/>
                <a:gd name="connsiteX26" fmla="*/ 6688957 w 13175482"/>
                <a:gd name="connsiteY26" fmla="*/ 20083007 h 22740482"/>
                <a:gd name="connsiteX27" fmla="*/ 5345932 w 13175482"/>
                <a:gd name="connsiteY27" fmla="*/ 20711657 h 22740482"/>
                <a:gd name="connsiteX28" fmla="*/ 4803007 w 13175482"/>
                <a:gd name="connsiteY28" fmla="*/ 21083132 h 22740482"/>
                <a:gd name="connsiteX29" fmla="*/ 4688707 w 13175482"/>
                <a:gd name="connsiteY29" fmla="*/ 20654507 h 22740482"/>
                <a:gd name="connsiteX30" fmla="*/ 4460107 w 13175482"/>
                <a:gd name="connsiteY30" fmla="*/ 20483057 h 22740482"/>
                <a:gd name="connsiteX31" fmla="*/ 5660257 w 13175482"/>
                <a:gd name="connsiteY31" fmla="*/ 19511507 h 22740482"/>
                <a:gd name="connsiteX32" fmla="*/ 6060307 w 13175482"/>
                <a:gd name="connsiteY32" fmla="*/ 20054432 h 22740482"/>
                <a:gd name="connsiteX33" fmla="*/ 6517507 w 13175482"/>
                <a:gd name="connsiteY33" fmla="*/ 19711532 h 22740482"/>
                <a:gd name="connsiteX34" fmla="*/ 5917432 w 13175482"/>
                <a:gd name="connsiteY34" fmla="*/ 18882857 h 22740482"/>
                <a:gd name="connsiteX35" fmla="*/ 6174607 w 13175482"/>
                <a:gd name="connsiteY35" fmla="*/ 18482807 h 22740482"/>
                <a:gd name="connsiteX36" fmla="*/ 5774557 w 13175482"/>
                <a:gd name="connsiteY36" fmla="*/ 17968457 h 22740482"/>
                <a:gd name="connsiteX37" fmla="*/ 6603232 w 13175482"/>
                <a:gd name="connsiteY37" fmla="*/ 17311232 h 22740482"/>
                <a:gd name="connsiteX38" fmla="*/ 7317607 w 13175482"/>
                <a:gd name="connsiteY38" fmla="*/ 16739732 h 22740482"/>
                <a:gd name="connsiteX39" fmla="*/ 7660507 w 13175482"/>
                <a:gd name="connsiteY39" fmla="*/ 17311232 h 22740482"/>
                <a:gd name="connsiteX40" fmla="*/ 8089132 w 13175482"/>
                <a:gd name="connsiteY40" fmla="*/ 16854032 h 22740482"/>
                <a:gd name="connsiteX41" fmla="*/ 7803382 w 13175482"/>
                <a:gd name="connsiteY41" fmla="*/ 16339682 h 22740482"/>
                <a:gd name="connsiteX42" fmla="*/ 7431907 w 13175482"/>
                <a:gd name="connsiteY42" fmla="*/ 16168232 h 22740482"/>
                <a:gd name="connsiteX43" fmla="*/ 7117582 w 13175482"/>
                <a:gd name="connsiteY43" fmla="*/ 16596857 h 22740482"/>
                <a:gd name="connsiteX44" fmla="*/ 6803257 w 13175482"/>
                <a:gd name="connsiteY44" fmla="*/ 16253957 h 22740482"/>
                <a:gd name="connsiteX45" fmla="*/ 6203182 w 13175482"/>
                <a:gd name="connsiteY45" fmla="*/ 16596857 h 22740482"/>
                <a:gd name="connsiteX46" fmla="*/ 6231757 w 13175482"/>
                <a:gd name="connsiteY46" fmla="*/ 17082632 h 22740482"/>
                <a:gd name="connsiteX47" fmla="*/ 5088757 w 13175482"/>
                <a:gd name="connsiteY47" fmla="*/ 17539832 h 22740482"/>
                <a:gd name="connsiteX48" fmla="*/ 5231632 w 13175482"/>
                <a:gd name="connsiteY48" fmla="*/ 17596982 h 22740482"/>
                <a:gd name="connsiteX49" fmla="*/ 4888732 w 13175482"/>
                <a:gd name="connsiteY49" fmla="*/ 17139782 h 22740482"/>
                <a:gd name="connsiteX50" fmla="*/ 8774932 w 13175482"/>
                <a:gd name="connsiteY50" fmla="*/ 13625057 h 22740482"/>
                <a:gd name="connsiteX51" fmla="*/ 10175107 w 13175482"/>
                <a:gd name="connsiteY51" fmla="*/ 12282032 h 22740482"/>
                <a:gd name="connsiteX52" fmla="*/ 11118082 w 13175482"/>
                <a:gd name="connsiteY52" fmla="*/ 12196307 h 22740482"/>
                <a:gd name="connsiteX53" fmla="*/ 11803882 w 13175482"/>
                <a:gd name="connsiteY53" fmla="*/ 12024857 h 22740482"/>
                <a:gd name="connsiteX54" fmla="*/ 11661007 w 13175482"/>
                <a:gd name="connsiteY54" fmla="*/ 11481932 h 22740482"/>
                <a:gd name="connsiteX55" fmla="*/ 11975332 w 13175482"/>
                <a:gd name="connsiteY55" fmla="*/ 11167607 h 22740482"/>
                <a:gd name="connsiteX56" fmla="*/ 11832457 w 13175482"/>
                <a:gd name="connsiteY56" fmla="*/ 10196057 h 22740482"/>
                <a:gd name="connsiteX57" fmla="*/ 12175357 w 13175482"/>
                <a:gd name="connsiteY57" fmla="*/ 9367382 h 22740482"/>
                <a:gd name="connsiteX58" fmla="*/ 11975332 w 13175482"/>
                <a:gd name="connsiteY58" fmla="*/ 8824457 h 22740482"/>
                <a:gd name="connsiteX59" fmla="*/ 11975332 w 13175482"/>
                <a:gd name="connsiteY59" fmla="*/ 8138657 h 22740482"/>
                <a:gd name="connsiteX60" fmla="*/ 12603982 w 13175482"/>
                <a:gd name="connsiteY60" fmla="*/ 8224382 h 22740482"/>
                <a:gd name="connsiteX61" fmla="*/ 13175482 w 13175482"/>
                <a:gd name="connsiteY61" fmla="*/ 7224257 h 22740482"/>
                <a:gd name="connsiteX62" fmla="*/ 11775307 w 13175482"/>
                <a:gd name="connsiteY62" fmla="*/ 7224257 h 22740482"/>
                <a:gd name="connsiteX63" fmla="*/ 10660882 w 13175482"/>
                <a:gd name="connsiteY63" fmla="*/ 9853157 h 22740482"/>
                <a:gd name="connsiteX64" fmla="*/ 10175107 w 13175482"/>
                <a:gd name="connsiteY64" fmla="*/ 9167357 h 22740482"/>
                <a:gd name="connsiteX65" fmla="*/ 10346557 w 13175482"/>
                <a:gd name="connsiteY65" fmla="*/ 8424407 h 22740482"/>
                <a:gd name="connsiteX66" fmla="*/ 10146532 w 13175482"/>
                <a:gd name="connsiteY66" fmla="*/ 7795757 h 22740482"/>
                <a:gd name="connsiteX67" fmla="*/ 8860657 w 13175482"/>
                <a:gd name="connsiteY67" fmla="*/ 6281282 h 22740482"/>
                <a:gd name="connsiteX68" fmla="*/ 7196957 w 13175482"/>
                <a:gd name="connsiteY68" fmla="*/ 4676036 h 22740482"/>
                <a:gd name="connsiteX69" fmla="*/ 9724733 w 13175482"/>
                <a:gd name="connsiteY69" fmla="*/ 844307 h 22740482"/>
                <a:gd name="connsiteX70" fmla="*/ 8411795 w 13175482"/>
                <a:gd name="connsiteY70" fmla="*/ 0 h 22740482"/>
                <a:gd name="connsiteX71" fmla="*/ 6514803 w 13175482"/>
                <a:gd name="connsiteY71" fmla="*/ 2390740 h 22740482"/>
                <a:gd name="connsiteX72" fmla="*/ 5431707 w 13175482"/>
                <a:gd name="connsiteY72" fmla="*/ 1650372 h 22740482"/>
                <a:gd name="connsiteX73" fmla="*/ 4081339 w 13175482"/>
                <a:gd name="connsiteY73" fmla="*/ 3172956 h 22740482"/>
                <a:gd name="connsiteX74" fmla="*/ 5253603 w 13175482"/>
                <a:gd name="connsiteY74" fmla="*/ 3711604 h 22740482"/>
                <a:gd name="connsiteX75" fmla="*/ 259582 w 13175482"/>
                <a:gd name="connsiteY75" fmla="*/ 11881982 h 22740482"/>
                <a:gd name="connsiteX76" fmla="*/ 0 w 13175482"/>
                <a:gd name="connsiteY76" fmla="*/ 11759298 h 22740482"/>
                <a:gd name="connsiteX0" fmla="*/ 0 w 13175482"/>
                <a:gd name="connsiteY0" fmla="*/ 11759298 h 22740482"/>
                <a:gd name="connsiteX1" fmla="*/ 1459732 w 13175482"/>
                <a:gd name="connsiteY1" fmla="*/ 13539332 h 22740482"/>
                <a:gd name="connsiteX2" fmla="*/ 4145782 w 13175482"/>
                <a:gd name="connsiteY2" fmla="*/ 17082632 h 22740482"/>
                <a:gd name="connsiteX3" fmla="*/ 3231382 w 13175482"/>
                <a:gd name="connsiteY3" fmla="*/ 17711282 h 22740482"/>
                <a:gd name="connsiteX4" fmla="*/ 3574282 w 13175482"/>
                <a:gd name="connsiteY4" fmla="*/ 18168482 h 22740482"/>
                <a:gd name="connsiteX5" fmla="*/ 2316982 w 13175482"/>
                <a:gd name="connsiteY5" fmla="*/ 19140032 h 22740482"/>
                <a:gd name="connsiteX6" fmla="*/ 1745482 w 13175482"/>
                <a:gd name="connsiteY6" fmla="*/ 20625932 h 22740482"/>
                <a:gd name="connsiteX7" fmla="*/ 2831332 w 13175482"/>
                <a:gd name="connsiteY7" fmla="*/ 20254457 h 22740482"/>
                <a:gd name="connsiteX8" fmla="*/ 3888607 w 13175482"/>
                <a:gd name="connsiteY8" fmla="*/ 19597232 h 22740482"/>
                <a:gd name="connsiteX9" fmla="*/ 4202932 w 13175482"/>
                <a:gd name="connsiteY9" fmla="*/ 19997282 h 22740482"/>
                <a:gd name="connsiteX10" fmla="*/ 2431282 w 13175482"/>
                <a:gd name="connsiteY10" fmla="*/ 22054682 h 22740482"/>
                <a:gd name="connsiteX11" fmla="*/ 2288407 w 13175482"/>
                <a:gd name="connsiteY11" fmla="*/ 22740482 h 22740482"/>
                <a:gd name="connsiteX12" fmla="*/ 3945757 w 13175482"/>
                <a:gd name="connsiteY12" fmla="*/ 22283282 h 22740482"/>
                <a:gd name="connsiteX13" fmla="*/ 4803007 w 13175482"/>
                <a:gd name="connsiteY13" fmla="*/ 21997532 h 22740482"/>
                <a:gd name="connsiteX14" fmla="*/ 4945882 w 13175482"/>
                <a:gd name="connsiteY14" fmla="*/ 22511882 h 22740482"/>
                <a:gd name="connsiteX15" fmla="*/ 5374507 w 13175482"/>
                <a:gd name="connsiteY15" fmla="*/ 22311857 h 22740482"/>
                <a:gd name="connsiteX16" fmla="*/ 5517382 w 13175482"/>
                <a:gd name="connsiteY16" fmla="*/ 22540457 h 22740482"/>
                <a:gd name="connsiteX17" fmla="*/ 6088882 w 13175482"/>
                <a:gd name="connsiteY17" fmla="*/ 22254707 h 22740482"/>
                <a:gd name="connsiteX18" fmla="*/ 6631807 w 13175482"/>
                <a:gd name="connsiteY18" fmla="*/ 21997532 h 22740482"/>
                <a:gd name="connsiteX19" fmla="*/ 6888982 w 13175482"/>
                <a:gd name="connsiteY19" fmla="*/ 22454732 h 22740482"/>
                <a:gd name="connsiteX20" fmla="*/ 8232007 w 13175482"/>
                <a:gd name="connsiteY20" fmla="*/ 21768932 h 22740482"/>
                <a:gd name="connsiteX21" fmla="*/ 9260707 w 13175482"/>
                <a:gd name="connsiteY21" fmla="*/ 21826082 h 22740482"/>
                <a:gd name="connsiteX22" fmla="*/ 9432157 w 13175482"/>
                <a:gd name="connsiteY22" fmla="*/ 21454607 h 22740482"/>
                <a:gd name="connsiteX23" fmla="*/ 8860657 w 13175482"/>
                <a:gd name="connsiteY23" fmla="*/ 20683082 h 22740482"/>
                <a:gd name="connsiteX24" fmla="*/ 8203432 w 13175482"/>
                <a:gd name="connsiteY24" fmla="*/ 20311607 h 22740482"/>
                <a:gd name="connsiteX25" fmla="*/ 7231882 w 13175482"/>
                <a:gd name="connsiteY25" fmla="*/ 20197307 h 22740482"/>
                <a:gd name="connsiteX26" fmla="*/ 6688957 w 13175482"/>
                <a:gd name="connsiteY26" fmla="*/ 20083007 h 22740482"/>
                <a:gd name="connsiteX27" fmla="*/ 5345932 w 13175482"/>
                <a:gd name="connsiteY27" fmla="*/ 20711657 h 22740482"/>
                <a:gd name="connsiteX28" fmla="*/ 4803007 w 13175482"/>
                <a:gd name="connsiteY28" fmla="*/ 21083132 h 22740482"/>
                <a:gd name="connsiteX29" fmla="*/ 4688707 w 13175482"/>
                <a:gd name="connsiteY29" fmla="*/ 20654507 h 22740482"/>
                <a:gd name="connsiteX30" fmla="*/ 4460107 w 13175482"/>
                <a:gd name="connsiteY30" fmla="*/ 20483057 h 22740482"/>
                <a:gd name="connsiteX31" fmla="*/ 5660257 w 13175482"/>
                <a:gd name="connsiteY31" fmla="*/ 19511507 h 22740482"/>
                <a:gd name="connsiteX32" fmla="*/ 6060307 w 13175482"/>
                <a:gd name="connsiteY32" fmla="*/ 20054432 h 22740482"/>
                <a:gd name="connsiteX33" fmla="*/ 6517507 w 13175482"/>
                <a:gd name="connsiteY33" fmla="*/ 19711532 h 22740482"/>
                <a:gd name="connsiteX34" fmla="*/ 5917432 w 13175482"/>
                <a:gd name="connsiteY34" fmla="*/ 18882857 h 22740482"/>
                <a:gd name="connsiteX35" fmla="*/ 6174607 w 13175482"/>
                <a:gd name="connsiteY35" fmla="*/ 18482807 h 22740482"/>
                <a:gd name="connsiteX36" fmla="*/ 5774557 w 13175482"/>
                <a:gd name="connsiteY36" fmla="*/ 17968457 h 22740482"/>
                <a:gd name="connsiteX37" fmla="*/ 6603232 w 13175482"/>
                <a:gd name="connsiteY37" fmla="*/ 17311232 h 22740482"/>
                <a:gd name="connsiteX38" fmla="*/ 7317607 w 13175482"/>
                <a:gd name="connsiteY38" fmla="*/ 16739732 h 22740482"/>
                <a:gd name="connsiteX39" fmla="*/ 7660507 w 13175482"/>
                <a:gd name="connsiteY39" fmla="*/ 17311232 h 22740482"/>
                <a:gd name="connsiteX40" fmla="*/ 8089132 w 13175482"/>
                <a:gd name="connsiteY40" fmla="*/ 16854032 h 22740482"/>
                <a:gd name="connsiteX41" fmla="*/ 7803382 w 13175482"/>
                <a:gd name="connsiteY41" fmla="*/ 16339682 h 22740482"/>
                <a:gd name="connsiteX42" fmla="*/ 7431907 w 13175482"/>
                <a:gd name="connsiteY42" fmla="*/ 16168232 h 22740482"/>
                <a:gd name="connsiteX43" fmla="*/ 7117582 w 13175482"/>
                <a:gd name="connsiteY43" fmla="*/ 16596857 h 22740482"/>
                <a:gd name="connsiteX44" fmla="*/ 6803257 w 13175482"/>
                <a:gd name="connsiteY44" fmla="*/ 16253957 h 22740482"/>
                <a:gd name="connsiteX45" fmla="*/ 6203182 w 13175482"/>
                <a:gd name="connsiteY45" fmla="*/ 16596857 h 22740482"/>
                <a:gd name="connsiteX46" fmla="*/ 6231757 w 13175482"/>
                <a:gd name="connsiteY46" fmla="*/ 17082632 h 22740482"/>
                <a:gd name="connsiteX47" fmla="*/ 5088757 w 13175482"/>
                <a:gd name="connsiteY47" fmla="*/ 17539832 h 22740482"/>
                <a:gd name="connsiteX48" fmla="*/ 5231632 w 13175482"/>
                <a:gd name="connsiteY48" fmla="*/ 17596982 h 22740482"/>
                <a:gd name="connsiteX49" fmla="*/ 4888732 w 13175482"/>
                <a:gd name="connsiteY49" fmla="*/ 17139782 h 22740482"/>
                <a:gd name="connsiteX50" fmla="*/ 8774932 w 13175482"/>
                <a:gd name="connsiteY50" fmla="*/ 13625057 h 22740482"/>
                <a:gd name="connsiteX51" fmla="*/ 10175107 w 13175482"/>
                <a:gd name="connsiteY51" fmla="*/ 12282032 h 22740482"/>
                <a:gd name="connsiteX52" fmla="*/ 11118082 w 13175482"/>
                <a:gd name="connsiteY52" fmla="*/ 12196307 h 22740482"/>
                <a:gd name="connsiteX53" fmla="*/ 11803882 w 13175482"/>
                <a:gd name="connsiteY53" fmla="*/ 12024857 h 22740482"/>
                <a:gd name="connsiteX54" fmla="*/ 11661007 w 13175482"/>
                <a:gd name="connsiteY54" fmla="*/ 11481932 h 22740482"/>
                <a:gd name="connsiteX55" fmla="*/ 11975332 w 13175482"/>
                <a:gd name="connsiteY55" fmla="*/ 11167607 h 22740482"/>
                <a:gd name="connsiteX56" fmla="*/ 11832457 w 13175482"/>
                <a:gd name="connsiteY56" fmla="*/ 10196057 h 22740482"/>
                <a:gd name="connsiteX57" fmla="*/ 12175357 w 13175482"/>
                <a:gd name="connsiteY57" fmla="*/ 9367382 h 22740482"/>
                <a:gd name="connsiteX58" fmla="*/ 11975332 w 13175482"/>
                <a:gd name="connsiteY58" fmla="*/ 8824457 h 22740482"/>
                <a:gd name="connsiteX59" fmla="*/ 11975332 w 13175482"/>
                <a:gd name="connsiteY59" fmla="*/ 8138657 h 22740482"/>
                <a:gd name="connsiteX60" fmla="*/ 12603982 w 13175482"/>
                <a:gd name="connsiteY60" fmla="*/ 8224382 h 22740482"/>
                <a:gd name="connsiteX61" fmla="*/ 13175482 w 13175482"/>
                <a:gd name="connsiteY61" fmla="*/ 7224257 h 22740482"/>
                <a:gd name="connsiteX62" fmla="*/ 11775307 w 13175482"/>
                <a:gd name="connsiteY62" fmla="*/ 7224257 h 22740482"/>
                <a:gd name="connsiteX63" fmla="*/ 10660882 w 13175482"/>
                <a:gd name="connsiteY63" fmla="*/ 9853157 h 22740482"/>
                <a:gd name="connsiteX64" fmla="*/ 10175107 w 13175482"/>
                <a:gd name="connsiteY64" fmla="*/ 9167357 h 22740482"/>
                <a:gd name="connsiteX65" fmla="*/ 10346557 w 13175482"/>
                <a:gd name="connsiteY65" fmla="*/ 8424407 h 22740482"/>
                <a:gd name="connsiteX66" fmla="*/ 10146532 w 13175482"/>
                <a:gd name="connsiteY66" fmla="*/ 7795757 h 22740482"/>
                <a:gd name="connsiteX67" fmla="*/ 8860657 w 13175482"/>
                <a:gd name="connsiteY67" fmla="*/ 6281282 h 22740482"/>
                <a:gd name="connsiteX68" fmla="*/ 7196957 w 13175482"/>
                <a:gd name="connsiteY68" fmla="*/ 4676036 h 22740482"/>
                <a:gd name="connsiteX69" fmla="*/ 9724733 w 13175482"/>
                <a:gd name="connsiteY69" fmla="*/ 844307 h 22740482"/>
                <a:gd name="connsiteX70" fmla="*/ 8411795 w 13175482"/>
                <a:gd name="connsiteY70" fmla="*/ 0 h 22740482"/>
                <a:gd name="connsiteX71" fmla="*/ 6514803 w 13175482"/>
                <a:gd name="connsiteY71" fmla="*/ 2390740 h 22740482"/>
                <a:gd name="connsiteX72" fmla="*/ 5431707 w 13175482"/>
                <a:gd name="connsiteY72" fmla="*/ 1650372 h 22740482"/>
                <a:gd name="connsiteX73" fmla="*/ 4081339 w 13175482"/>
                <a:gd name="connsiteY73" fmla="*/ 3172956 h 22740482"/>
                <a:gd name="connsiteX74" fmla="*/ 5253603 w 13175482"/>
                <a:gd name="connsiteY74" fmla="*/ 3711604 h 22740482"/>
                <a:gd name="connsiteX75" fmla="*/ 1158254 w 13175482"/>
                <a:gd name="connsiteY75" fmla="*/ 10107256 h 22740482"/>
                <a:gd name="connsiteX76" fmla="*/ 259582 w 13175482"/>
                <a:gd name="connsiteY76" fmla="*/ 11881982 h 22740482"/>
                <a:gd name="connsiteX77" fmla="*/ 0 w 13175482"/>
                <a:gd name="connsiteY77" fmla="*/ 11759298 h 22740482"/>
                <a:gd name="connsiteX0" fmla="*/ 0 w 12915900"/>
                <a:gd name="connsiteY0" fmla="*/ 11881982 h 22740482"/>
                <a:gd name="connsiteX1" fmla="*/ 1200150 w 12915900"/>
                <a:gd name="connsiteY1" fmla="*/ 13539332 h 22740482"/>
                <a:gd name="connsiteX2" fmla="*/ 3886200 w 12915900"/>
                <a:gd name="connsiteY2" fmla="*/ 17082632 h 22740482"/>
                <a:gd name="connsiteX3" fmla="*/ 2971800 w 12915900"/>
                <a:gd name="connsiteY3" fmla="*/ 17711282 h 22740482"/>
                <a:gd name="connsiteX4" fmla="*/ 3314700 w 12915900"/>
                <a:gd name="connsiteY4" fmla="*/ 18168482 h 22740482"/>
                <a:gd name="connsiteX5" fmla="*/ 2057400 w 12915900"/>
                <a:gd name="connsiteY5" fmla="*/ 19140032 h 22740482"/>
                <a:gd name="connsiteX6" fmla="*/ 1485900 w 12915900"/>
                <a:gd name="connsiteY6" fmla="*/ 20625932 h 22740482"/>
                <a:gd name="connsiteX7" fmla="*/ 2571750 w 12915900"/>
                <a:gd name="connsiteY7" fmla="*/ 20254457 h 22740482"/>
                <a:gd name="connsiteX8" fmla="*/ 3629025 w 12915900"/>
                <a:gd name="connsiteY8" fmla="*/ 19597232 h 22740482"/>
                <a:gd name="connsiteX9" fmla="*/ 3943350 w 12915900"/>
                <a:gd name="connsiteY9" fmla="*/ 19997282 h 22740482"/>
                <a:gd name="connsiteX10" fmla="*/ 2171700 w 12915900"/>
                <a:gd name="connsiteY10" fmla="*/ 22054682 h 22740482"/>
                <a:gd name="connsiteX11" fmla="*/ 2028825 w 12915900"/>
                <a:gd name="connsiteY11" fmla="*/ 22740482 h 22740482"/>
                <a:gd name="connsiteX12" fmla="*/ 3686175 w 12915900"/>
                <a:gd name="connsiteY12" fmla="*/ 22283282 h 22740482"/>
                <a:gd name="connsiteX13" fmla="*/ 4543425 w 12915900"/>
                <a:gd name="connsiteY13" fmla="*/ 21997532 h 22740482"/>
                <a:gd name="connsiteX14" fmla="*/ 4686300 w 12915900"/>
                <a:gd name="connsiteY14" fmla="*/ 22511882 h 22740482"/>
                <a:gd name="connsiteX15" fmla="*/ 5114925 w 12915900"/>
                <a:gd name="connsiteY15" fmla="*/ 22311857 h 22740482"/>
                <a:gd name="connsiteX16" fmla="*/ 5257800 w 12915900"/>
                <a:gd name="connsiteY16" fmla="*/ 22540457 h 22740482"/>
                <a:gd name="connsiteX17" fmla="*/ 5829300 w 12915900"/>
                <a:gd name="connsiteY17" fmla="*/ 22254707 h 22740482"/>
                <a:gd name="connsiteX18" fmla="*/ 6372225 w 12915900"/>
                <a:gd name="connsiteY18" fmla="*/ 21997532 h 22740482"/>
                <a:gd name="connsiteX19" fmla="*/ 6629400 w 12915900"/>
                <a:gd name="connsiteY19" fmla="*/ 22454732 h 22740482"/>
                <a:gd name="connsiteX20" fmla="*/ 7972425 w 12915900"/>
                <a:gd name="connsiteY20" fmla="*/ 21768932 h 22740482"/>
                <a:gd name="connsiteX21" fmla="*/ 9001125 w 12915900"/>
                <a:gd name="connsiteY21" fmla="*/ 21826082 h 22740482"/>
                <a:gd name="connsiteX22" fmla="*/ 9172575 w 12915900"/>
                <a:gd name="connsiteY22" fmla="*/ 21454607 h 22740482"/>
                <a:gd name="connsiteX23" fmla="*/ 8601075 w 12915900"/>
                <a:gd name="connsiteY23" fmla="*/ 20683082 h 22740482"/>
                <a:gd name="connsiteX24" fmla="*/ 7943850 w 12915900"/>
                <a:gd name="connsiteY24" fmla="*/ 20311607 h 22740482"/>
                <a:gd name="connsiteX25" fmla="*/ 6972300 w 12915900"/>
                <a:gd name="connsiteY25" fmla="*/ 20197307 h 22740482"/>
                <a:gd name="connsiteX26" fmla="*/ 6429375 w 12915900"/>
                <a:gd name="connsiteY26" fmla="*/ 20083007 h 22740482"/>
                <a:gd name="connsiteX27" fmla="*/ 5086350 w 12915900"/>
                <a:gd name="connsiteY27" fmla="*/ 20711657 h 22740482"/>
                <a:gd name="connsiteX28" fmla="*/ 4543425 w 12915900"/>
                <a:gd name="connsiteY28" fmla="*/ 21083132 h 22740482"/>
                <a:gd name="connsiteX29" fmla="*/ 4429125 w 12915900"/>
                <a:gd name="connsiteY29" fmla="*/ 20654507 h 22740482"/>
                <a:gd name="connsiteX30" fmla="*/ 4200525 w 12915900"/>
                <a:gd name="connsiteY30" fmla="*/ 20483057 h 22740482"/>
                <a:gd name="connsiteX31" fmla="*/ 5400675 w 12915900"/>
                <a:gd name="connsiteY31" fmla="*/ 19511507 h 22740482"/>
                <a:gd name="connsiteX32" fmla="*/ 5800725 w 12915900"/>
                <a:gd name="connsiteY32" fmla="*/ 20054432 h 22740482"/>
                <a:gd name="connsiteX33" fmla="*/ 6257925 w 12915900"/>
                <a:gd name="connsiteY33" fmla="*/ 19711532 h 22740482"/>
                <a:gd name="connsiteX34" fmla="*/ 5657850 w 12915900"/>
                <a:gd name="connsiteY34" fmla="*/ 18882857 h 22740482"/>
                <a:gd name="connsiteX35" fmla="*/ 5915025 w 12915900"/>
                <a:gd name="connsiteY35" fmla="*/ 18482807 h 22740482"/>
                <a:gd name="connsiteX36" fmla="*/ 5514975 w 12915900"/>
                <a:gd name="connsiteY36" fmla="*/ 17968457 h 22740482"/>
                <a:gd name="connsiteX37" fmla="*/ 6343650 w 12915900"/>
                <a:gd name="connsiteY37" fmla="*/ 17311232 h 22740482"/>
                <a:gd name="connsiteX38" fmla="*/ 7058025 w 12915900"/>
                <a:gd name="connsiteY38" fmla="*/ 16739732 h 22740482"/>
                <a:gd name="connsiteX39" fmla="*/ 7400925 w 12915900"/>
                <a:gd name="connsiteY39" fmla="*/ 17311232 h 22740482"/>
                <a:gd name="connsiteX40" fmla="*/ 7829550 w 12915900"/>
                <a:gd name="connsiteY40" fmla="*/ 16854032 h 22740482"/>
                <a:gd name="connsiteX41" fmla="*/ 7543800 w 12915900"/>
                <a:gd name="connsiteY41" fmla="*/ 16339682 h 22740482"/>
                <a:gd name="connsiteX42" fmla="*/ 7172325 w 12915900"/>
                <a:gd name="connsiteY42" fmla="*/ 16168232 h 22740482"/>
                <a:gd name="connsiteX43" fmla="*/ 6858000 w 12915900"/>
                <a:gd name="connsiteY43" fmla="*/ 16596857 h 22740482"/>
                <a:gd name="connsiteX44" fmla="*/ 6543675 w 12915900"/>
                <a:gd name="connsiteY44" fmla="*/ 16253957 h 22740482"/>
                <a:gd name="connsiteX45" fmla="*/ 5943600 w 12915900"/>
                <a:gd name="connsiteY45" fmla="*/ 16596857 h 22740482"/>
                <a:gd name="connsiteX46" fmla="*/ 5972175 w 12915900"/>
                <a:gd name="connsiteY46" fmla="*/ 17082632 h 22740482"/>
                <a:gd name="connsiteX47" fmla="*/ 4829175 w 12915900"/>
                <a:gd name="connsiteY47" fmla="*/ 17539832 h 22740482"/>
                <a:gd name="connsiteX48" fmla="*/ 4972050 w 12915900"/>
                <a:gd name="connsiteY48" fmla="*/ 17596982 h 22740482"/>
                <a:gd name="connsiteX49" fmla="*/ 4629150 w 12915900"/>
                <a:gd name="connsiteY49" fmla="*/ 17139782 h 22740482"/>
                <a:gd name="connsiteX50" fmla="*/ 8515350 w 12915900"/>
                <a:gd name="connsiteY50" fmla="*/ 13625057 h 22740482"/>
                <a:gd name="connsiteX51" fmla="*/ 9915525 w 12915900"/>
                <a:gd name="connsiteY51" fmla="*/ 12282032 h 22740482"/>
                <a:gd name="connsiteX52" fmla="*/ 10858500 w 12915900"/>
                <a:gd name="connsiteY52" fmla="*/ 12196307 h 22740482"/>
                <a:gd name="connsiteX53" fmla="*/ 11544300 w 12915900"/>
                <a:gd name="connsiteY53" fmla="*/ 12024857 h 22740482"/>
                <a:gd name="connsiteX54" fmla="*/ 11401425 w 12915900"/>
                <a:gd name="connsiteY54" fmla="*/ 11481932 h 22740482"/>
                <a:gd name="connsiteX55" fmla="*/ 11715750 w 12915900"/>
                <a:gd name="connsiteY55" fmla="*/ 11167607 h 22740482"/>
                <a:gd name="connsiteX56" fmla="*/ 11572875 w 12915900"/>
                <a:gd name="connsiteY56" fmla="*/ 10196057 h 22740482"/>
                <a:gd name="connsiteX57" fmla="*/ 11915775 w 12915900"/>
                <a:gd name="connsiteY57" fmla="*/ 9367382 h 22740482"/>
                <a:gd name="connsiteX58" fmla="*/ 11715750 w 12915900"/>
                <a:gd name="connsiteY58" fmla="*/ 8824457 h 22740482"/>
                <a:gd name="connsiteX59" fmla="*/ 11715750 w 12915900"/>
                <a:gd name="connsiteY59" fmla="*/ 8138657 h 22740482"/>
                <a:gd name="connsiteX60" fmla="*/ 12344400 w 12915900"/>
                <a:gd name="connsiteY60" fmla="*/ 8224382 h 22740482"/>
                <a:gd name="connsiteX61" fmla="*/ 12915900 w 12915900"/>
                <a:gd name="connsiteY61" fmla="*/ 7224257 h 22740482"/>
                <a:gd name="connsiteX62" fmla="*/ 11515725 w 12915900"/>
                <a:gd name="connsiteY62" fmla="*/ 7224257 h 22740482"/>
                <a:gd name="connsiteX63" fmla="*/ 10401300 w 12915900"/>
                <a:gd name="connsiteY63" fmla="*/ 9853157 h 22740482"/>
                <a:gd name="connsiteX64" fmla="*/ 9915525 w 12915900"/>
                <a:gd name="connsiteY64" fmla="*/ 9167357 h 22740482"/>
                <a:gd name="connsiteX65" fmla="*/ 10086975 w 12915900"/>
                <a:gd name="connsiteY65" fmla="*/ 8424407 h 22740482"/>
                <a:gd name="connsiteX66" fmla="*/ 9886950 w 12915900"/>
                <a:gd name="connsiteY66" fmla="*/ 7795757 h 22740482"/>
                <a:gd name="connsiteX67" fmla="*/ 8601075 w 12915900"/>
                <a:gd name="connsiteY67" fmla="*/ 6281282 h 22740482"/>
                <a:gd name="connsiteX68" fmla="*/ 6937375 w 12915900"/>
                <a:gd name="connsiteY68" fmla="*/ 4676036 h 22740482"/>
                <a:gd name="connsiteX69" fmla="*/ 9465151 w 12915900"/>
                <a:gd name="connsiteY69" fmla="*/ 844307 h 22740482"/>
                <a:gd name="connsiteX70" fmla="*/ 8152213 w 12915900"/>
                <a:gd name="connsiteY70" fmla="*/ 0 h 22740482"/>
                <a:gd name="connsiteX71" fmla="*/ 6255221 w 12915900"/>
                <a:gd name="connsiteY71" fmla="*/ 2390740 h 22740482"/>
                <a:gd name="connsiteX72" fmla="*/ 5172125 w 12915900"/>
                <a:gd name="connsiteY72" fmla="*/ 1650372 h 22740482"/>
                <a:gd name="connsiteX73" fmla="*/ 3821757 w 12915900"/>
                <a:gd name="connsiteY73" fmla="*/ 3172956 h 22740482"/>
                <a:gd name="connsiteX74" fmla="*/ 4994021 w 12915900"/>
                <a:gd name="connsiteY74" fmla="*/ 3711604 h 22740482"/>
                <a:gd name="connsiteX75" fmla="*/ 898672 w 12915900"/>
                <a:gd name="connsiteY75" fmla="*/ 10107256 h 22740482"/>
                <a:gd name="connsiteX76" fmla="*/ 0 w 12915900"/>
                <a:gd name="connsiteY76" fmla="*/ 11881982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740274 w 13084424"/>
                <a:gd name="connsiteY7" fmla="*/ 20254457 h 22740482"/>
                <a:gd name="connsiteX8" fmla="*/ 3797549 w 13084424"/>
                <a:gd name="connsiteY8" fmla="*/ 19597232 h 22740482"/>
                <a:gd name="connsiteX9" fmla="*/ 4111874 w 13084424"/>
                <a:gd name="connsiteY9" fmla="*/ 19997282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7226549 w 13084424"/>
                <a:gd name="connsiteY38" fmla="*/ 16739732 h 22740482"/>
                <a:gd name="connsiteX39" fmla="*/ 7569449 w 13084424"/>
                <a:gd name="connsiteY39" fmla="*/ 17311232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740274 w 13084424"/>
                <a:gd name="connsiteY7" fmla="*/ 20254457 h 22740482"/>
                <a:gd name="connsiteX8" fmla="*/ 3797549 w 13084424"/>
                <a:gd name="connsiteY8" fmla="*/ 19597232 h 22740482"/>
                <a:gd name="connsiteX9" fmla="*/ 4111874 w 13084424"/>
                <a:gd name="connsiteY9" fmla="*/ 19997282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7226549 w 13084424"/>
                <a:gd name="connsiteY38" fmla="*/ 16739732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740274 w 13084424"/>
                <a:gd name="connsiteY7" fmla="*/ 20254457 h 22740482"/>
                <a:gd name="connsiteX8" fmla="*/ 3797549 w 13084424"/>
                <a:gd name="connsiteY8" fmla="*/ 19597232 h 22740482"/>
                <a:gd name="connsiteX9" fmla="*/ 4111874 w 13084424"/>
                <a:gd name="connsiteY9" fmla="*/ 19997282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546676 w 13084424"/>
                <a:gd name="connsiteY7" fmla="*/ 20263163 h 22740482"/>
                <a:gd name="connsiteX8" fmla="*/ 3797549 w 13084424"/>
                <a:gd name="connsiteY8" fmla="*/ 19597232 h 22740482"/>
                <a:gd name="connsiteX9" fmla="*/ 4111874 w 13084424"/>
                <a:gd name="connsiteY9" fmla="*/ 19997282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546676 w 13084424"/>
                <a:gd name="connsiteY7" fmla="*/ 20263163 h 22740482"/>
                <a:gd name="connsiteX8" fmla="*/ 2834904 w 13084424"/>
                <a:gd name="connsiteY8" fmla="*/ 20700691 h 22740482"/>
                <a:gd name="connsiteX9" fmla="*/ 3797549 w 13084424"/>
                <a:gd name="connsiteY9" fmla="*/ 19597232 h 22740482"/>
                <a:gd name="connsiteX10" fmla="*/ 4111874 w 13084424"/>
                <a:gd name="connsiteY10" fmla="*/ 19997282 h 22740482"/>
                <a:gd name="connsiteX11" fmla="*/ 2340224 w 13084424"/>
                <a:gd name="connsiteY11" fmla="*/ 22054682 h 22740482"/>
                <a:gd name="connsiteX12" fmla="*/ 2197349 w 13084424"/>
                <a:gd name="connsiteY12" fmla="*/ 22740482 h 22740482"/>
                <a:gd name="connsiteX13" fmla="*/ 3854699 w 13084424"/>
                <a:gd name="connsiteY13" fmla="*/ 22283282 h 22740482"/>
                <a:gd name="connsiteX14" fmla="*/ 4711949 w 13084424"/>
                <a:gd name="connsiteY14" fmla="*/ 21997532 h 22740482"/>
                <a:gd name="connsiteX15" fmla="*/ 4854824 w 13084424"/>
                <a:gd name="connsiteY15" fmla="*/ 22511882 h 22740482"/>
                <a:gd name="connsiteX16" fmla="*/ 5283449 w 13084424"/>
                <a:gd name="connsiteY16" fmla="*/ 22311857 h 22740482"/>
                <a:gd name="connsiteX17" fmla="*/ 5426324 w 13084424"/>
                <a:gd name="connsiteY17" fmla="*/ 22540457 h 22740482"/>
                <a:gd name="connsiteX18" fmla="*/ 5997824 w 13084424"/>
                <a:gd name="connsiteY18" fmla="*/ 22254707 h 22740482"/>
                <a:gd name="connsiteX19" fmla="*/ 6540749 w 13084424"/>
                <a:gd name="connsiteY19" fmla="*/ 21997532 h 22740482"/>
                <a:gd name="connsiteX20" fmla="*/ 6797924 w 13084424"/>
                <a:gd name="connsiteY20" fmla="*/ 22454732 h 22740482"/>
                <a:gd name="connsiteX21" fmla="*/ 8140949 w 13084424"/>
                <a:gd name="connsiteY21" fmla="*/ 21768932 h 22740482"/>
                <a:gd name="connsiteX22" fmla="*/ 9169649 w 13084424"/>
                <a:gd name="connsiteY22" fmla="*/ 21826082 h 22740482"/>
                <a:gd name="connsiteX23" fmla="*/ 9341099 w 13084424"/>
                <a:gd name="connsiteY23" fmla="*/ 21454607 h 22740482"/>
                <a:gd name="connsiteX24" fmla="*/ 8769599 w 13084424"/>
                <a:gd name="connsiteY24" fmla="*/ 20683082 h 22740482"/>
                <a:gd name="connsiteX25" fmla="*/ 8112374 w 13084424"/>
                <a:gd name="connsiteY25" fmla="*/ 20311607 h 22740482"/>
                <a:gd name="connsiteX26" fmla="*/ 7140824 w 13084424"/>
                <a:gd name="connsiteY26" fmla="*/ 20197307 h 22740482"/>
                <a:gd name="connsiteX27" fmla="*/ 6597899 w 13084424"/>
                <a:gd name="connsiteY27" fmla="*/ 20083007 h 22740482"/>
                <a:gd name="connsiteX28" fmla="*/ 5254874 w 13084424"/>
                <a:gd name="connsiteY28" fmla="*/ 20711657 h 22740482"/>
                <a:gd name="connsiteX29" fmla="*/ 4711949 w 13084424"/>
                <a:gd name="connsiteY29" fmla="*/ 21083132 h 22740482"/>
                <a:gd name="connsiteX30" fmla="*/ 4597649 w 13084424"/>
                <a:gd name="connsiteY30" fmla="*/ 20654507 h 22740482"/>
                <a:gd name="connsiteX31" fmla="*/ 4369049 w 13084424"/>
                <a:gd name="connsiteY31" fmla="*/ 20483057 h 22740482"/>
                <a:gd name="connsiteX32" fmla="*/ 5569199 w 13084424"/>
                <a:gd name="connsiteY32" fmla="*/ 19511507 h 22740482"/>
                <a:gd name="connsiteX33" fmla="*/ 5969249 w 13084424"/>
                <a:gd name="connsiteY33" fmla="*/ 20054432 h 22740482"/>
                <a:gd name="connsiteX34" fmla="*/ 6426449 w 13084424"/>
                <a:gd name="connsiteY34" fmla="*/ 19711532 h 22740482"/>
                <a:gd name="connsiteX35" fmla="*/ 5826374 w 13084424"/>
                <a:gd name="connsiteY35" fmla="*/ 18882857 h 22740482"/>
                <a:gd name="connsiteX36" fmla="*/ 6083549 w 13084424"/>
                <a:gd name="connsiteY36" fmla="*/ 18482807 h 22740482"/>
                <a:gd name="connsiteX37" fmla="*/ 5683499 w 13084424"/>
                <a:gd name="connsiteY37" fmla="*/ 17968457 h 22740482"/>
                <a:gd name="connsiteX38" fmla="*/ 6512174 w 13084424"/>
                <a:gd name="connsiteY38" fmla="*/ 17311232 h 22740482"/>
                <a:gd name="connsiteX39" fmla="*/ 6907662 w 13084424"/>
                <a:gd name="connsiteY39" fmla="*/ 17546906 h 22740482"/>
                <a:gd name="connsiteX40" fmla="*/ 7108800 w 13084424"/>
                <a:gd name="connsiteY40" fmla="*/ 17789596 h 22740482"/>
                <a:gd name="connsiteX41" fmla="*/ 7998074 w 13084424"/>
                <a:gd name="connsiteY41" fmla="*/ 16854032 h 22740482"/>
                <a:gd name="connsiteX42" fmla="*/ 7712324 w 13084424"/>
                <a:gd name="connsiteY42" fmla="*/ 16339682 h 22740482"/>
                <a:gd name="connsiteX43" fmla="*/ 7340849 w 13084424"/>
                <a:gd name="connsiteY43" fmla="*/ 16168232 h 22740482"/>
                <a:gd name="connsiteX44" fmla="*/ 7026524 w 13084424"/>
                <a:gd name="connsiteY44" fmla="*/ 16596857 h 22740482"/>
                <a:gd name="connsiteX45" fmla="*/ 6712199 w 13084424"/>
                <a:gd name="connsiteY45" fmla="*/ 16253957 h 22740482"/>
                <a:gd name="connsiteX46" fmla="*/ 6112124 w 13084424"/>
                <a:gd name="connsiteY46" fmla="*/ 16596857 h 22740482"/>
                <a:gd name="connsiteX47" fmla="*/ 6140699 w 13084424"/>
                <a:gd name="connsiteY47" fmla="*/ 17082632 h 22740482"/>
                <a:gd name="connsiteX48" fmla="*/ 4997699 w 13084424"/>
                <a:gd name="connsiteY48" fmla="*/ 17539832 h 22740482"/>
                <a:gd name="connsiteX49" fmla="*/ 5140574 w 13084424"/>
                <a:gd name="connsiteY49" fmla="*/ 17596982 h 22740482"/>
                <a:gd name="connsiteX50" fmla="*/ 4797674 w 13084424"/>
                <a:gd name="connsiteY50" fmla="*/ 17139782 h 22740482"/>
                <a:gd name="connsiteX51" fmla="*/ 8683874 w 13084424"/>
                <a:gd name="connsiteY51" fmla="*/ 13625057 h 22740482"/>
                <a:gd name="connsiteX52" fmla="*/ 10084049 w 13084424"/>
                <a:gd name="connsiteY52" fmla="*/ 12282032 h 22740482"/>
                <a:gd name="connsiteX53" fmla="*/ 11027024 w 13084424"/>
                <a:gd name="connsiteY53" fmla="*/ 12196307 h 22740482"/>
                <a:gd name="connsiteX54" fmla="*/ 11712824 w 13084424"/>
                <a:gd name="connsiteY54" fmla="*/ 12024857 h 22740482"/>
                <a:gd name="connsiteX55" fmla="*/ 11569949 w 13084424"/>
                <a:gd name="connsiteY55" fmla="*/ 11481932 h 22740482"/>
                <a:gd name="connsiteX56" fmla="*/ 11884274 w 13084424"/>
                <a:gd name="connsiteY56" fmla="*/ 11167607 h 22740482"/>
                <a:gd name="connsiteX57" fmla="*/ 11741399 w 13084424"/>
                <a:gd name="connsiteY57" fmla="*/ 10196057 h 22740482"/>
                <a:gd name="connsiteX58" fmla="*/ 12084299 w 13084424"/>
                <a:gd name="connsiteY58" fmla="*/ 9367382 h 22740482"/>
                <a:gd name="connsiteX59" fmla="*/ 11884274 w 13084424"/>
                <a:gd name="connsiteY59" fmla="*/ 8824457 h 22740482"/>
                <a:gd name="connsiteX60" fmla="*/ 11884274 w 13084424"/>
                <a:gd name="connsiteY60" fmla="*/ 8138657 h 22740482"/>
                <a:gd name="connsiteX61" fmla="*/ 12512924 w 13084424"/>
                <a:gd name="connsiteY61" fmla="*/ 8224382 h 22740482"/>
                <a:gd name="connsiteX62" fmla="*/ 13084424 w 13084424"/>
                <a:gd name="connsiteY62" fmla="*/ 7224257 h 22740482"/>
                <a:gd name="connsiteX63" fmla="*/ 11684249 w 13084424"/>
                <a:gd name="connsiteY63" fmla="*/ 7224257 h 22740482"/>
                <a:gd name="connsiteX64" fmla="*/ 10569824 w 13084424"/>
                <a:gd name="connsiteY64" fmla="*/ 9853157 h 22740482"/>
                <a:gd name="connsiteX65" fmla="*/ 10084049 w 13084424"/>
                <a:gd name="connsiteY65" fmla="*/ 9167357 h 22740482"/>
                <a:gd name="connsiteX66" fmla="*/ 10255499 w 13084424"/>
                <a:gd name="connsiteY66" fmla="*/ 8424407 h 22740482"/>
                <a:gd name="connsiteX67" fmla="*/ 10055474 w 13084424"/>
                <a:gd name="connsiteY67" fmla="*/ 7795757 h 22740482"/>
                <a:gd name="connsiteX68" fmla="*/ 8769599 w 13084424"/>
                <a:gd name="connsiteY68" fmla="*/ 6281282 h 22740482"/>
                <a:gd name="connsiteX69" fmla="*/ 7105899 w 13084424"/>
                <a:gd name="connsiteY69" fmla="*/ 4676036 h 22740482"/>
                <a:gd name="connsiteX70" fmla="*/ 9633675 w 13084424"/>
                <a:gd name="connsiteY70" fmla="*/ 844307 h 22740482"/>
                <a:gd name="connsiteX71" fmla="*/ 8320737 w 13084424"/>
                <a:gd name="connsiteY71" fmla="*/ 0 h 22740482"/>
                <a:gd name="connsiteX72" fmla="*/ 6423745 w 13084424"/>
                <a:gd name="connsiteY72" fmla="*/ 2390740 h 22740482"/>
                <a:gd name="connsiteX73" fmla="*/ 5340649 w 13084424"/>
                <a:gd name="connsiteY73" fmla="*/ 1650372 h 22740482"/>
                <a:gd name="connsiteX74" fmla="*/ 3990281 w 13084424"/>
                <a:gd name="connsiteY74" fmla="*/ 3172956 h 22740482"/>
                <a:gd name="connsiteX75" fmla="*/ 5162545 w 13084424"/>
                <a:gd name="connsiteY75" fmla="*/ 3711604 h 22740482"/>
                <a:gd name="connsiteX76" fmla="*/ 1067196 w 13084424"/>
                <a:gd name="connsiteY76" fmla="*/ 10107256 h 22740482"/>
                <a:gd name="connsiteX77" fmla="*/ 0 w 13084424"/>
                <a:gd name="connsiteY77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546676 w 13084424"/>
                <a:gd name="connsiteY7" fmla="*/ 20263163 h 22740482"/>
                <a:gd name="connsiteX8" fmla="*/ 2834904 w 13084424"/>
                <a:gd name="connsiteY8" fmla="*/ 20700691 h 22740482"/>
                <a:gd name="connsiteX9" fmla="*/ 4111874 w 13084424"/>
                <a:gd name="connsiteY9" fmla="*/ 19997282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54424 w 13084424"/>
                <a:gd name="connsiteY6" fmla="*/ 20625932 h 22740482"/>
                <a:gd name="connsiteX7" fmla="*/ 2546676 w 13084424"/>
                <a:gd name="connsiteY7" fmla="*/ 20263163 h 22740482"/>
                <a:gd name="connsiteX8" fmla="*/ 2834904 w 13084424"/>
                <a:gd name="connsiteY8" fmla="*/ 20700691 h 22740482"/>
                <a:gd name="connsiteX9" fmla="*/ 4044532 w 13084424"/>
                <a:gd name="connsiteY9" fmla="*/ 20047778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12032 w 13084424"/>
                <a:gd name="connsiteY6" fmla="*/ 20825282 h 22740482"/>
                <a:gd name="connsiteX7" fmla="*/ 2546676 w 13084424"/>
                <a:gd name="connsiteY7" fmla="*/ 20263163 h 22740482"/>
                <a:gd name="connsiteX8" fmla="*/ 2834904 w 13084424"/>
                <a:gd name="connsiteY8" fmla="*/ 20700691 h 22740482"/>
                <a:gd name="connsiteX9" fmla="*/ 4044532 w 13084424"/>
                <a:gd name="connsiteY9" fmla="*/ 20047778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3990281 w 13084424"/>
                <a:gd name="connsiteY73" fmla="*/ 3172956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12032 w 13084424"/>
                <a:gd name="connsiteY6" fmla="*/ 20825282 h 22740482"/>
                <a:gd name="connsiteX7" fmla="*/ 2546676 w 13084424"/>
                <a:gd name="connsiteY7" fmla="*/ 20263163 h 22740482"/>
                <a:gd name="connsiteX8" fmla="*/ 2834904 w 13084424"/>
                <a:gd name="connsiteY8" fmla="*/ 20700691 h 22740482"/>
                <a:gd name="connsiteX9" fmla="*/ 4044532 w 13084424"/>
                <a:gd name="connsiteY9" fmla="*/ 20047778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340649 w 13084424"/>
                <a:gd name="connsiteY72" fmla="*/ 1650372 h 22740482"/>
                <a:gd name="connsiteX73" fmla="*/ 4008417 w 13084424"/>
                <a:gd name="connsiteY73" fmla="*/ 3029063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  <a:gd name="connsiteX0" fmla="*/ 0 w 13084424"/>
                <a:gd name="connsiteY0" fmla="*/ 11869406 h 22740482"/>
                <a:gd name="connsiteX1" fmla="*/ 1368674 w 13084424"/>
                <a:gd name="connsiteY1" fmla="*/ 13539332 h 22740482"/>
                <a:gd name="connsiteX2" fmla="*/ 4054724 w 13084424"/>
                <a:gd name="connsiteY2" fmla="*/ 17082632 h 22740482"/>
                <a:gd name="connsiteX3" fmla="*/ 3140324 w 13084424"/>
                <a:gd name="connsiteY3" fmla="*/ 17711282 h 22740482"/>
                <a:gd name="connsiteX4" fmla="*/ 3483224 w 13084424"/>
                <a:gd name="connsiteY4" fmla="*/ 18168482 h 22740482"/>
                <a:gd name="connsiteX5" fmla="*/ 2225924 w 13084424"/>
                <a:gd name="connsiteY5" fmla="*/ 19140032 h 22740482"/>
                <a:gd name="connsiteX6" fmla="*/ 1612032 w 13084424"/>
                <a:gd name="connsiteY6" fmla="*/ 20825282 h 22740482"/>
                <a:gd name="connsiteX7" fmla="*/ 2546676 w 13084424"/>
                <a:gd name="connsiteY7" fmla="*/ 20263163 h 22740482"/>
                <a:gd name="connsiteX8" fmla="*/ 2834904 w 13084424"/>
                <a:gd name="connsiteY8" fmla="*/ 20700691 h 22740482"/>
                <a:gd name="connsiteX9" fmla="*/ 4044532 w 13084424"/>
                <a:gd name="connsiteY9" fmla="*/ 20047778 h 22740482"/>
                <a:gd name="connsiteX10" fmla="*/ 2340224 w 13084424"/>
                <a:gd name="connsiteY10" fmla="*/ 22054682 h 22740482"/>
                <a:gd name="connsiteX11" fmla="*/ 2197349 w 13084424"/>
                <a:gd name="connsiteY11" fmla="*/ 22740482 h 22740482"/>
                <a:gd name="connsiteX12" fmla="*/ 3854699 w 13084424"/>
                <a:gd name="connsiteY12" fmla="*/ 22283282 h 22740482"/>
                <a:gd name="connsiteX13" fmla="*/ 4711949 w 13084424"/>
                <a:gd name="connsiteY13" fmla="*/ 21997532 h 22740482"/>
                <a:gd name="connsiteX14" fmla="*/ 4854824 w 13084424"/>
                <a:gd name="connsiteY14" fmla="*/ 22511882 h 22740482"/>
                <a:gd name="connsiteX15" fmla="*/ 5283449 w 13084424"/>
                <a:gd name="connsiteY15" fmla="*/ 22311857 h 22740482"/>
                <a:gd name="connsiteX16" fmla="*/ 5426324 w 13084424"/>
                <a:gd name="connsiteY16" fmla="*/ 22540457 h 22740482"/>
                <a:gd name="connsiteX17" fmla="*/ 5997824 w 13084424"/>
                <a:gd name="connsiteY17" fmla="*/ 22254707 h 22740482"/>
                <a:gd name="connsiteX18" fmla="*/ 6540749 w 13084424"/>
                <a:gd name="connsiteY18" fmla="*/ 21997532 h 22740482"/>
                <a:gd name="connsiteX19" fmla="*/ 6797924 w 13084424"/>
                <a:gd name="connsiteY19" fmla="*/ 22454732 h 22740482"/>
                <a:gd name="connsiteX20" fmla="*/ 8140949 w 13084424"/>
                <a:gd name="connsiteY20" fmla="*/ 21768932 h 22740482"/>
                <a:gd name="connsiteX21" fmla="*/ 9169649 w 13084424"/>
                <a:gd name="connsiteY21" fmla="*/ 21826082 h 22740482"/>
                <a:gd name="connsiteX22" fmla="*/ 9341099 w 13084424"/>
                <a:gd name="connsiteY22" fmla="*/ 21454607 h 22740482"/>
                <a:gd name="connsiteX23" fmla="*/ 8769599 w 13084424"/>
                <a:gd name="connsiteY23" fmla="*/ 20683082 h 22740482"/>
                <a:gd name="connsiteX24" fmla="*/ 8112374 w 13084424"/>
                <a:gd name="connsiteY24" fmla="*/ 20311607 h 22740482"/>
                <a:gd name="connsiteX25" fmla="*/ 7140824 w 13084424"/>
                <a:gd name="connsiteY25" fmla="*/ 20197307 h 22740482"/>
                <a:gd name="connsiteX26" fmla="*/ 6597899 w 13084424"/>
                <a:gd name="connsiteY26" fmla="*/ 20083007 h 22740482"/>
                <a:gd name="connsiteX27" fmla="*/ 5254874 w 13084424"/>
                <a:gd name="connsiteY27" fmla="*/ 20711657 h 22740482"/>
                <a:gd name="connsiteX28" fmla="*/ 4711949 w 13084424"/>
                <a:gd name="connsiteY28" fmla="*/ 21083132 h 22740482"/>
                <a:gd name="connsiteX29" fmla="*/ 4597649 w 13084424"/>
                <a:gd name="connsiteY29" fmla="*/ 20654507 h 22740482"/>
                <a:gd name="connsiteX30" fmla="*/ 4369049 w 13084424"/>
                <a:gd name="connsiteY30" fmla="*/ 20483057 h 22740482"/>
                <a:gd name="connsiteX31" fmla="*/ 5569199 w 13084424"/>
                <a:gd name="connsiteY31" fmla="*/ 19511507 h 22740482"/>
                <a:gd name="connsiteX32" fmla="*/ 5969249 w 13084424"/>
                <a:gd name="connsiteY32" fmla="*/ 20054432 h 22740482"/>
                <a:gd name="connsiteX33" fmla="*/ 6426449 w 13084424"/>
                <a:gd name="connsiteY33" fmla="*/ 19711532 h 22740482"/>
                <a:gd name="connsiteX34" fmla="*/ 5826374 w 13084424"/>
                <a:gd name="connsiteY34" fmla="*/ 18882857 h 22740482"/>
                <a:gd name="connsiteX35" fmla="*/ 6083549 w 13084424"/>
                <a:gd name="connsiteY35" fmla="*/ 18482807 h 22740482"/>
                <a:gd name="connsiteX36" fmla="*/ 5683499 w 13084424"/>
                <a:gd name="connsiteY36" fmla="*/ 17968457 h 22740482"/>
                <a:gd name="connsiteX37" fmla="*/ 6512174 w 13084424"/>
                <a:gd name="connsiteY37" fmla="*/ 17311232 h 22740482"/>
                <a:gd name="connsiteX38" fmla="*/ 6907662 w 13084424"/>
                <a:gd name="connsiteY38" fmla="*/ 17546906 h 22740482"/>
                <a:gd name="connsiteX39" fmla="*/ 7108800 w 13084424"/>
                <a:gd name="connsiteY39" fmla="*/ 17789596 h 22740482"/>
                <a:gd name="connsiteX40" fmla="*/ 7998074 w 13084424"/>
                <a:gd name="connsiteY40" fmla="*/ 16854032 h 22740482"/>
                <a:gd name="connsiteX41" fmla="*/ 7712324 w 13084424"/>
                <a:gd name="connsiteY41" fmla="*/ 16339682 h 22740482"/>
                <a:gd name="connsiteX42" fmla="*/ 7340849 w 13084424"/>
                <a:gd name="connsiteY42" fmla="*/ 16168232 h 22740482"/>
                <a:gd name="connsiteX43" fmla="*/ 7026524 w 13084424"/>
                <a:gd name="connsiteY43" fmla="*/ 16596857 h 22740482"/>
                <a:gd name="connsiteX44" fmla="*/ 6712199 w 13084424"/>
                <a:gd name="connsiteY44" fmla="*/ 16253957 h 22740482"/>
                <a:gd name="connsiteX45" fmla="*/ 6112124 w 13084424"/>
                <a:gd name="connsiteY45" fmla="*/ 16596857 h 22740482"/>
                <a:gd name="connsiteX46" fmla="*/ 6140699 w 13084424"/>
                <a:gd name="connsiteY46" fmla="*/ 17082632 h 22740482"/>
                <a:gd name="connsiteX47" fmla="*/ 4997699 w 13084424"/>
                <a:gd name="connsiteY47" fmla="*/ 17539832 h 22740482"/>
                <a:gd name="connsiteX48" fmla="*/ 5140574 w 13084424"/>
                <a:gd name="connsiteY48" fmla="*/ 17596982 h 22740482"/>
                <a:gd name="connsiteX49" fmla="*/ 4797674 w 13084424"/>
                <a:gd name="connsiteY49" fmla="*/ 17139782 h 22740482"/>
                <a:gd name="connsiteX50" fmla="*/ 8683874 w 13084424"/>
                <a:gd name="connsiteY50" fmla="*/ 13625057 h 22740482"/>
                <a:gd name="connsiteX51" fmla="*/ 10084049 w 13084424"/>
                <a:gd name="connsiteY51" fmla="*/ 12282032 h 22740482"/>
                <a:gd name="connsiteX52" fmla="*/ 11027024 w 13084424"/>
                <a:gd name="connsiteY52" fmla="*/ 12196307 h 22740482"/>
                <a:gd name="connsiteX53" fmla="*/ 11712824 w 13084424"/>
                <a:gd name="connsiteY53" fmla="*/ 12024857 h 22740482"/>
                <a:gd name="connsiteX54" fmla="*/ 11569949 w 13084424"/>
                <a:gd name="connsiteY54" fmla="*/ 11481932 h 22740482"/>
                <a:gd name="connsiteX55" fmla="*/ 11884274 w 13084424"/>
                <a:gd name="connsiteY55" fmla="*/ 11167607 h 22740482"/>
                <a:gd name="connsiteX56" fmla="*/ 11741399 w 13084424"/>
                <a:gd name="connsiteY56" fmla="*/ 10196057 h 22740482"/>
                <a:gd name="connsiteX57" fmla="*/ 12084299 w 13084424"/>
                <a:gd name="connsiteY57" fmla="*/ 9367382 h 22740482"/>
                <a:gd name="connsiteX58" fmla="*/ 11884274 w 13084424"/>
                <a:gd name="connsiteY58" fmla="*/ 8824457 h 22740482"/>
                <a:gd name="connsiteX59" fmla="*/ 11884274 w 13084424"/>
                <a:gd name="connsiteY59" fmla="*/ 8138657 h 22740482"/>
                <a:gd name="connsiteX60" fmla="*/ 12512924 w 13084424"/>
                <a:gd name="connsiteY60" fmla="*/ 8224382 h 22740482"/>
                <a:gd name="connsiteX61" fmla="*/ 13084424 w 13084424"/>
                <a:gd name="connsiteY61" fmla="*/ 7224257 h 22740482"/>
                <a:gd name="connsiteX62" fmla="*/ 11684249 w 13084424"/>
                <a:gd name="connsiteY62" fmla="*/ 7224257 h 22740482"/>
                <a:gd name="connsiteX63" fmla="*/ 10569824 w 13084424"/>
                <a:gd name="connsiteY63" fmla="*/ 9853157 h 22740482"/>
                <a:gd name="connsiteX64" fmla="*/ 10084049 w 13084424"/>
                <a:gd name="connsiteY64" fmla="*/ 9167357 h 22740482"/>
                <a:gd name="connsiteX65" fmla="*/ 10255499 w 13084424"/>
                <a:gd name="connsiteY65" fmla="*/ 8424407 h 22740482"/>
                <a:gd name="connsiteX66" fmla="*/ 10055474 w 13084424"/>
                <a:gd name="connsiteY66" fmla="*/ 7795757 h 22740482"/>
                <a:gd name="connsiteX67" fmla="*/ 8769599 w 13084424"/>
                <a:gd name="connsiteY67" fmla="*/ 6281282 h 22740482"/>
                <a:gd name="connsiteX68" fmla="*/ 7105899 w 13084424"/>
                <a:gd name="connsiteY68" fmla="*/ 4676036 h 22740482"/>
                <a:gd name="connsiteX69" fmla="*/ 9633675 w 13084424"/>
                <a:gd name="connsiteY69" fmla="*/ 844307 h 22740482"/>
                <a:gd name="connsiteX70" fmla="*/ 8320737 w 13084424"/>
                <a:gd name="connsiteY70" fmla="*/ 0 h 22740482"/>
                <a:gd name="connsiteX71" fmla="*/ 6423745 w 13084424"/>
                <a:gd name="connsiteY71" fmla="*/ 2390740 h 22740482"/>
                <a:gd name="connsiteX72" fmla="*/ 5258049 w 13084424"/>
                <a:gd name="connsiteY72" fmla="*/ 1640024 h 22740482"/>
                <a:gd name="connsiteX73" fmla="*/ 4008417 w 13084424"/>
                <a:gd name="connsiteY73" fmla="*/ 3029063 h 22740482"/>
                <a:gd name="connsiteX74" fmla="*/ 5162545 w 13084424"/>
                <a:gd name="connsiteY74" fmla="*/ 3711604 h 22740482"/>
                <a:gd name="connsiteX75" fmla="*/ 1067196 w 13084424"/>
                <a:gd name="connsiteY75" fmla="*/ 10107256 h 22740482"/>
                <a:gd name="connsiteX76" fmla="*/ 0 w 13084424"/>
                <a:gd name="connsiteY76" fmla="*/ 11869406 h 2274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3084424" h="22740482">
                  <a:moveTo>
                    <a:pt x="0" y="11869406"/>
                  </a:moveTo>
                  <a:lnTo>
                    <a:pt x="1368674" y="13539332"/>
                  </a:lnTo>
                  <a:lnTo>
                    <a:pt x="4054724" y="17082632"/>
                  </a:lnTo>
                  <a:lnTo>
                    <a:pt x="3140324" y="17711282"/>
                  </a:lnTo>
                  <a:lnTo>
                    <a:pt x="3483224" y="18168482"/>
                  </a:lnTo>
                  <a:lnTo>
                    <a:pt x="2225924" y="19140032"/>
                  </a:lnTo>
                  <a:lnTo>
                    <a:pt x="1612032" y="20825282"/>
                  </a:lnTo>
                  <a:lnTo>
                    <a:pt x="2546676" y="20263163"/>
                  </a:lnTo>
                  <a:lnTo>
                    <a:pt x="2834904" y="20700691"/>
                  </a:lnTo>
                  <a:lnTo>
                    <a:pt x="4044532" y="20047778"/>
                  </a:lnTo>
                  <a:lnTo>
                    <a:pt x="2340224" y="22054682"/>
                  </a:lnTo>
                  <a:lnTo>
                    <a:pt x="2197349" y="22740482"/>
                  </a:lnTo>
                  <a:lnTo>
                    <a:pt x="3854699" y="22283282"/>
                  </a:lnTo>
                  <a:lnTo>
                    <a:pt x="4711949" y="21997532"/>
                  </a:lnTo>
                  <a:lnTo>
                    <a:pt x="4854824" y="22511882"/>
                  </a:lnTo>
                  <a:lnTo>
                    <a:pt x="5283449" y="22311857"/>
                  </a:lnTo>
                  <a:lnTo>
                    <a:pt x="5426324" y="22540457"/>
                  </a:lnTo>
                  <a:lnTo>
                    <a:pt x="5997824" y="22254707"/>
                  </a:lnTo>
                  <a:lnTo>
                    <a:pt x="6540749" y="21997532"/>
                  </a:lnTo>
                  <a:lnTo>
                    <a:pt x="6797924" y="22454732"/>
                  </a:lnTo>
                  <a:lnTo>
                    <a:pt x="8140949" y="21768932"/>
                  </a:lnTo>
                  <a:lnTo>
                    <a:pt x="9169649" y="21826082"/>
                  </a:lnTo>
                  <a:lnTo>
                    <a:pt x="9341099" y="21454607"/>
                  </a:lnTo>
                  <a:lnTo>
                    <a:pt x="8769599" y="20683082"/>
                  </a:lnTo>
                  <a:lnTo>
                    <a:pt x="8112374" y="20311607"/>
                  </a:lnTo>
                  <a:lnTo>
                    <a:pt x="7140824" y="20197307"/>
                  </a:lnTo>
                  <a:lnTo>
                    <a:pt x="6597899" y="20083007"/>
                  </a:lnTo>
                  <a:lnTo>
                    <a:pt x="5254874" y="20711657"/>
                  </a:lnTo>
                  <a:lnTo>
                    <a:pt x="4711949" y="21083132"/>
                  </a:lnTo>
                  <a:lnTo>
                    <a:pt x="4597649" y="20654507"/>
                  </a:lnTo>
                  <a:lnTo>
                    <a:pt x="4369049" y="20483057"/>
                  </a:lnTo>
                  <a:lnTo>
                    <a:pt x="5569199" y="19511507"/>
                  </a:lnTo>
                  <a:lnTo>
                    <a:pt x="5969249" y="20054432"/>
                  </a:lnTo>
                  <a:lnTo>
                    <a:pt x="6426449" y="19711532"/>
                  </a:lnTo>
                  <a:lnTo>
                    <a:pt x="5826374" y="18882857"/>
                  </a:lnTo>
                  <a:lnTo>
                    <a:pt x="6083549" y="18482807"/>
                  </a:lnTo>
                  <a:lnTo>
                    <a:pt x="5683499" y="17968457"/>
                  </a:lnTo>
                  <a:lnTo>
                    <a:pt x="6512174" y="17311232"/>
                  </a:lnTo>
                  <a:lnTo>
                    <a:pt x="6907662" y="17546906"/>
                  </a:lnTo>
                  <a:lnTo>
                    <a:pt x="7108800" y="17789596"/>
                  </a:lnTo>
                  <a:lnTo>
                    <a:pt x="7998074" y="16854032"/>
                  </a:lnTo>
                  <a:lnTo>
                    <a:pt x="7712324" y="16339682"/>
                  </a:lnTo>
                  <a:lnTo>
                    <a:pt x="7340849" y="16168232"/>
                  </a:lnTo>
                  <a:lnTo>
                    <a:pt x="7026524" y="16596857"/>
                  </a:lnTo>
                  <a:lnTo>
                    <a:pt x="6712199" y="16253957"/>
                  </a:lnTo>
                  <a:lnTo>
                    <a:pt x="6112124" y="16596857"/>
                  </a:lnTo>
                  <a:lnTo>
                    <a:pt x="6140699" y="17082632"/>
                  </a:lnTo>
                  <a:lnTo>
                    <a:pt x="4997699" y="17539832"/>
                  </a:lnTo>
                  <a:lnTo>
                    <a:pt x="5140574" y="17596982"/>
                  </a:lnTo>
                  <a:lnTo>
                    <a:pt x="4797674" y="17139782"/>
                  </a:lnTo>
                  <a:lnTo>
                    <a:pt x="8683874" y="13625057"/>
                  </a:lnTo>
                  <a:lnTo>
                    <a:pt x="10084049" y="12282032"/>
                  </a:lnTo>
                  <a:lnTo>
                    <a:pt x="11027024" y="12196307"/>
                  </a:lnTo>
                  <a:lnTo>
                    <a:pt x="11712824" y="12024857"/>
                  </a:lnTo>
                  <a:lnTo>
                    <a:pt x="11569949" y="11481932"/>
                  </a:lnTo>
                  <a:lnTo>
                    <a:pt x="11884274" y="11167607"/>
                  </a:lnTo>
                  <a:lnTo>
                    <a:pt x="11741399" y="10196057"/>
                  </a:lnTo>
                  <a:lnTo>
                    <a:pt x="12084299" y="9367382"/>
                  </a:lnTo>
                  <a:lnTo>
                    <a:pt x="11884274" y="8824457"/>
                  </a:lnTo>
                  <a:lnTo>
                    <a:pt x="11884274" y="8138657"/>
                  </a:lnTo>
                  <a:lnTo>
                    <a:pt x="12512924" y="8224382"/>
                  </a:lnTo>
                  <a:lnTo>
                    <a:pt x="13084424" y="7224257"/>
                  </a:lnTo>
                  <a:lnTo>
                    <a:pt x="11684249" y="7224257"/>
                  </a:lnTo>
                  <a:lnTo>
                    <a:pt x="10569824" y="9853157"/>
                  </a:lnTo>
                  <a:lnTo>
                    <a:pt x="10084049" y="9167357"/>
                  </a:lnTo>
                  <a:lnTo>
                    <a:pt x="10255499" y="8424407"/>
                  </a:lnTo>
                  <a:lnTo>
                    <a:pt x="10055474" y="7795757"/>
                  </a:lnTo>
                  <a:lnTo>
                    <a:pt x="8769599" y="6281282"/>
                  </a:lnTo>
                  <a:lnTo>
                    <a:pt x="7105899" y="4676036"/>
                  </a:lnTo>
                  <a:lnTo>
                    <a:pt x="9633675" y="844307"/>
                  </a:lnTo>
                  <a:lnTo>
                    <a:pt x="8320737" y="0"/>
                  </a:lnTo>
                  <a:lnTo>
                    <a:pt x="6423745" y="2390740"/>
                  </a:lnTo>
                  <a:lnTo>
                    <a:pt x="5258049" y="1640024"/>
                  </a:lnTo>
                  <a:lnTo>
                    <a:pt x="4008417" y="3029063"/>
                  </a:lnTo>
                  <a:lnTo>
                    <a:pt x="5162545" y="3711604"/>
                  </a:lnTo>
                  <a:lnTo>
                    <a:pt x="1067196" y="10107256"/>
                  </a:lnTo>
                  <a:lnTo>
                    <a:pt x="0" y="11869406"/>
                  </a:lnTo>
                  <a:close/>
                </a:path>
              </a:pathLst>
            </a:cu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24696964" y="28838793"/>
              <a:ext cx="12178825" cy="8285688"/>
            </a:xfrm>
            <a:custGeom>
              <a:avLst/>
              <a:gdLst>
                <a:gd name="connsiteX0" fmla="*/ 2143125 w 12830175"/>
                <a:gd name="connsiteY0" fmla="*/ 34861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2828925 w 12830175"/>
                <a:gd name="connsiteY21" fmla="*/ 7515225 h 12401550"/>
                <a:gd name="connsiteX22" fmla="*/ 2371725 w 12830175"/>
                <a:gd name="connsiteY22" fmla="*/ 6686550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31" fmla="*/ 3429000 w 12830175"/>
                <a:gd name="connsiteY31" fmla="*/ 2257425 h 12401550"/>
                <a:gd name="connsiteX32" fmla="*/ 2514600 w 12830175"/>
                <a:gd name="connsiteY32" fmla="*/ 1828800 h 12401550"/>
                <a:gd name="connsiteX0" fmla="*/ 2143125 w 12830175"/>
                <a:gd name="connsiteY0" fmla="*/ 34861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2828925 w 12830175"/>
                <a:gd name="connsiteY21" fmla="*/ 7515225 h 12401550"/>
                <a:gd name="connsiteX22" fmla="*/ 2371725 w 12830175"/>
                <a:gd name="connsiteY22" fmla="*/ 6686550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31" fmla="*/ 3429000 w 12830175"/>
                <a:gd name="connsiteY31" fmla="*/ 2257425 h 12401550"/>
                <a:gd name="connsiteX32" fmla="*/ 2514600 w 12830175"/>
                <a:gd name="connsiteY32" fmla="*/ 1828800 h 12401550"/>
                <a:gd name="connsiteX33" fmla="*/ 2143125 w 12830175"/>
                <a:gd name="connsiteY33" fmla="*/ 3486150 h 12401550"/>
                <a:gd name="connsiteX0" fmla="*/ 2514600 w 12830175"/>
                <a:gd name="connsiteY0" fmla="*/ 182880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2828925 w 12830175"/>
                <a:gd name="connsiteY21" fmla="*/ 7515225 h 12401550"/>
                <a:gd name="connsiteX22" fmla="*/ 2371725 w 12830175"/>
                <a:gd name="connsiteY22" fmla="*/ 6686550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31" fmla="*/ 3429000 w 12830175"/>
                <a:gd name="connsiteY31" fmla="*/ 2257425 h 12401550"/>
                <a:gd name="connsiteX32" fmla="*/ 2514600 w 12830175"/>
                <a:gd name="connsiteY32" fmla="*/ 1828800 h 12401550"/>
                <a:gd name="connsiteX0" fmla="*/ 3429000 w 12830175"/>
                <a:gd name="connsiteY0" fmla="*/ 2257425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2828925 w 12830175"/>
                <a:gd name="connsiteY21" fmla="*/ 7515225 h 12401550"/>
                <a:gd name="connsiteX22" fmla="*/ 2371725 w 12830175"/>
                <a:gd name="connsiteY22" fmla="*/ 6686550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31" fmla="*/ 3429000 w 12830175"/>
                <a:gd name="connsiteY31" fmla="*/ 2257425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2828925 w 12830175"/>
                <a:gd name="connsiteY21" fmla="*/ 7515225 h 12401550"/>
                <a:gd name="connsiteX22" fmla="*/ 2371725 w 12830175"/>
                <a:gd name="connsiteY22" fmla="*/ 6686550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2371725 w 12830175"/>
                <a:gd name="connsiteY22" fmla="*/ 6686550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1563936 w 12830175"/>
                <a:gd name="connsiteY22" fmla="*/ 7266294 h 12401550"/>
                <a:gd name="connsiteX23" fmla="*/ 2171700 w 12830175"/>
                <a:gd name="connsiteY23" fmla="*/ 677227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1563936 w 12830175"/>
                <a:gd name="connsiteY22" fmla="*/ 7266294 h 12401550"/>
                <a:gd name="connsiteX23" fmla="*/ 1197546 w 12830175"/>
                <a:gd name="connsiteY23" fmla="*/ 6259745 h 12401550"/>
                <a:gd name="connsiteX24" fmla="*/ 1714500 w 12830175"/>
                <a:gd name="connsiteY24" fmla="*/ 5629275 h 12401550"/>
                <a:gd name="connsiteX25" fmla="*/ 2800350 w 12830175"/>
                <a:gd name="connsiteY25" fmla="*/ 4886325 h 12401550"/>
                <a:gd name="connsiteX26" fmla="*/ 3057525 w 12830175"/>
                <a:gd name="connsiteY26" fmla="*/ 4914900 h 12401550"/>
                <a:gd name="connsiteX27" fmla="*/ 3857625 w 12830175"/>
                <a:gd name="connsiteY27" fmla="*/ 4686300 h 12401550"/>
                <a:gd name="connsiteX28" fmla="*/ 3171825 w 12830175"/>
                <a:gd name="connsiteY28" fmla="*/ 3629025 h 12401550"/>
                <a:gd name="connsiteX29" fmla="*/ 2971800 w 12830175"/>
                <a:gd name="connsiteY29" fmla="*/ 3686175 h 12401550"/>
                <a:gd name="connsiteX30" fmla="*/ 2514600 w 12830175"/>
                <a:gd name="connsiteY30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1563936 w 12830175"/>
                <a:gd name="connsiteY22" fmla="*/ 7266294 h 12401550"/>
                <a:gd name="connsiteX23" fmla="*/ 1217407 w 12830175"/>
                <a:gd name="connsiteY23" fmla="*/ 6905480 h 12401550"/>
                <a:gd name="connsiteX24" fmla="*/ 1197546 w 12830175"/>
                <a:gd name="connsiteY24" fmla="*/ 6259745 h 12401550"/>
                <a:gd name="connsiteX25" fmla="*/ 1714500 w 12830175"/>
                <a:gd name="connsiteY25" fmla="*/ 5629275 h 12401550"/>
                <a:gd name="connsiteX26" fmla="*/ 2800350 w 12830175"/>
                <a:gd name="connsiteY26" fmla="*/ 4886325 h 12401550"/>
                <a:gd name="connsiteX27" fmla="*/ 3057525 w 12830175"/>
                <a:gd name="connsiteY27" fmla="*/ 4914900 h 12401550"/>
                <a:gd name="connsiteX28" fmla="*/ 3857625 w 12830175"/>
                <a:gd name="connsiteY28" fmla="*/ 4686300 h 12401550"/>
                <a:gd name="connsiteX29" fmla="*/ 3171825 w 12830175"/>
                <a:gd name="connsiteY29" fmla="*/ 3629025 h 12401550"/>
                <a:gd name="connsiteX30" fmla="*/ 2971800 w 12830175"/>
                <a:gd name="connsiteY30" fmla="*/ 3686175 h 12401550"/>
                <a:gd name="connsiteX31" fmla="*/ 2514600 w 12830175"/>
                <a:gd name="connsiteY31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1563936 w 12830175"/>
                <a:gd name="connsiteY22" fmla="*/ 7266294 h 12401550"/>
                <a:gd name="connsiteX23" fmla="*/ 1217407 w 12830175"/>
                <a:gd name="connsiteY23" fmla="*/ 6905480 h 12401550"/>
                <a:gd name="connsiteX24" fmla="*/ 1197546 w 12830175"/>
                <a:gd name="connsiteY24" fmla="*/ 6259745 h 12401550"/>
                <a:gd name="connsiteX25" fmla="*/ 1197546 w 12830175"/>
                <a:gd name="connsiteY25" fmla="*/ 6044056 h 12401550"/>
                <a:gd name="connsiteX26" fmla="*/ 1714500 w 12830175"/>
                <a:gd name="connsiteY26" fmla="*/ 5629275 h 12401550"/>
                <a:gd name="connsiteX27" fmla="*/ 2800350 w 12830175"/>
                <a:gd name="connsiteY27" fmla="*/ 4886325 h 12401550"/>
                <a:gd name="connsiteX28" fmla="*/ 3057525 w 12830175"/>
                <a:gd name="connsiteY28" fmla="*/ 4914900 h 12401550"/>
                <a:gd name="connsiteX29" fmla="*/ 3857625 w 12830175"/>
                <a:gd name="connsiteY29" fmla="*/ 4686300 h 12401550"/>
                <a:gd name="connsiteX30" fmla="*/ 3171825 w 12830175"/>
                <a:gd name="connsiteY30" fmla="*/ 3629025 h 12401550"/>
                <a:gd name="connsiteX31" fmla="*/ 2971800 w 12830175"/>
                <a:gd name="connsiteY31" fmla="*/ 3686175 h 12401550"/>
                <a:gd name="connsiteX32" fmla="*/ 2514600 w 12830175"/>
                <a:gd name="connsiteY32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1563936 w 12830175"/>
                <a:gd name="connsiteY22" fmla="*/ 7266294 h 12401550"/>
                <a:gd name="connsiteX23" fmla="*/ 1217407 w 12830175"/>
                <a:gd name="connsiteY23" fmla="*/ 6905480 h 12401550"/>
                <a:gd name="connsiteX24" fmla="*/ 1197546 w 12830175"/>
                <a:gd name="connsiteY24" fmla="*/ 6259745 h 12401550"/>
                <a:gd name="connsiteX25" fmla="*/ 1197546 w 12830175"/>
                <a:gd name="connsiteY25" fmla="*/ 6044056 h 12401550"/>
                <a:gd name="connsiteX26" fmla="*/ 651350 w 12830175"/>
                <a:gd name="connsiteY26" fmla="*/ 5636820 h 12401550"/>
                <a:gd name="connsiteX27" fmla="*/ 1714500 w 12830175"/>
                <a:gd name="connsiteY27" fmla="*/ 5629275 h 12401550"/>
                <a:gd name="connsiteX28" fmla="*/ 2800350 w 12830175"/>
                <a:gd name="connsiteY28" fmla="*/ 4886325 h 12401550"/>
                <a:gd name="connsiteX29" fmla="*/ 3057525 w 12830175"/>
                <a:gd name="connsiteY29" fmla="*/ 4914900 h 12401550"/>
                <a:gd name="connsiteX30" fmla="*/ 3857625 w 12830175"/>
                <a:gd name="connsiteY30" fmla="*/ 4686300 h 12401550"/>
                <a:gd name="connsiteX31" fmla="*/ 3171825 w 12830175"/>
                <a:gd name="connsiteY31" fmla="*/ 3629025 h 12401550"/>
                <a:gd name="connsiteX32" fmla="*/ 2971800 w 12830175"/>
                <a:gd name="connsiteY32" fmla="*/ 3686175 h 12401550"/>
                <a:gd name="connsiteX33" fmla="*/ 2514600 w 12830175"/>
                <a:gd name="connsiteY33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971925 w 12830175"/>
                <a:gd name="connsiteY15" fmla="*/ 12401550 h 12401550"/>
                <a:gd name="connsiteX16" fmla="*/ 3343275 w 12830175"/>
                <a:gd name="connsiteY16" fmla="*/ 12401550 h 12401550"/>
                <a:gd name="connsiteX17" fmla="*/ 3086100 w 12830175"/>
                <a:gd name="connsiteY17" fmla="*/ 12144375 h 12401550"/>
                <a:gd name="connsiteX18" fmla="*/ 2057400 w 12830175"/>
                <a:gd name="connsiteY18" fmla="*/ 11801475 h 12401550"/>
                <a:gd name="connsiteX19" fmla="*/ 0 w 12830175"/>
                <a:gd name="connsiteY19" fmla="*/ 9344025 h 12401550"/>
                <a:gd name="connsiteX20" fmla="*/ 1371600 w 12830175"/>
                <a:gd name="connsiteY20" fmla="*/ 8229600 h 12401550"/>
                <a:gd name="connsiteX21" fmla="*/ 1341562 w 12830175"/>
                <a:gd name="connsiteY21" fmla="*/ 8272844 h 12401550"/>
                <a:gd name="connsiteX22" fmla="*/ 1563936 w 12830175"/>
                <a:gd name="connsiteY22" fmla="*/ 7266294 h 12401550"/>
                <a:gd name="connsiteX23" fmla="*/ 1217407 w 12830175"/>
                <a:gd name="connsiteY23" fmla="*/ 6905480 h 12401550"/>
                <a:gd name="connsiteX24" fmla="*/ 1197546 w 12830175"/>
                <a:gd name="connsiteY24" fmla="*/ 6259745 h 12401550"/>
                <a:gd name="connsiteX25" fmla="*/ 1197546 w 12830175"/>
                <a:gd name="connsiteY25" fmla="*/ 6044056 h 12401550"/>
                <a:gd name="connsiteX26" fmla="*/ 651350 w 12830175"/>
                <a:gd name="connsiteY26" fmla="*/ 5636820 h 12401550"/>
                <a:gd name="connsiteX27" fmla="*/ 2216150 w 12830175"/>
                <a:gd name="connsiteY27" fmla="*/ 4177395 h 12401550"/>
                <a:gd name="connsiteX28" fmla="*/ 2800350 w 12830175"/>
                <a:gd name="connsiteY28" fmla="*/ 4886325 h 12401550"/>
                <a:gd name="connsiteX29" fmla="*/ 3057525 w 12830175"/>
                <a:gd name="connsiteY29" fmla="*/ 4914900 h 12401550"/>
                <a:gd name="connsiteX30" fmla="*/ 3857625 w 12830175"/>
                <a:gd name="connsiteY30" fmla="*/ 4686300 h 12401550"/>
                <a:gd name="connsiteX31" fmla="*/ 3171825 w 12830175"/>
                <a:gd name="connsiteY31" fmla="*/ 3629025 h 12401550"/>
                <a:gd name="connsiteX32" fmla="*/ 2971800 w 12830175"/>
                <a:gd name="connsiteY32" fmla="*/ 3686175 h 12401550"/>
                <a:gd name="connsiteX33" fmla="*/ 2514600 w 12830175"/>
                <a:gd name="connsiteY33" fmla="*/ 3143250 h 12401550"/>
                <a:gd name="connsiteX0" fmla="*/ 2514600 w 12830175"/>
                <a:gd name="connsiteY0" fmla="*/ 3143250 h 12401550"/>
                <a:gd name="connsiteX1" fmla="*/ 3343275 w 12830175"/>
                <a:gd name="connsiteY1" fmla="*/ 2286000 h 12401550"/>
                <a:gd name="connsiteX2" fmla="*/ 4314825 w 12830175"/>
                <a:gd name="connsiteY2" fmla="*/ 1514475 h 12401550"/>
                <a:gd name="connsiteX3" fmla="*/ 5829300 w 12830175"/>
                <a:gd name="connsiteY3" fmla="*/ 1028700 h 12401550"/>
                <a:gd name="connsiteX4" fmla="*/ 7286625 w 12830175"/>
                <a:gd name="connsiteY4" fmla="*/ 171450 h 12401550"/>
                <a:gd name="connsiteX5" fmla="*/ 7572375 w 12830175"/>
                <a:gd name="connsiteY5" fmla="*/ 1028700 h 12401550"/>
                <a:gd name="connsiteX6" fmla="*/ 8401050 w 12830175"/>
                <a:gd name="connsiteY6" fmla="*/ 971550 h 12401550"/>
                <a:gd name="connsiteX7" fmla="*/ 10458450 w 12830175"/>
                <a:gd name="connsiteY7" fmla="*/ 314325 h 12401550"/>
                <a:gd name="connsiteX8" fmla="*/ 12773025 w 12830175"/>
                <a:gd name="connsiteY8" fmla="*/ 0 h 12401550"/>
                <a:gd name="connsiteX9" fmla="*/ 12830175 w 12830175"/>
                <a:gd name="connsiteY9" fmla="*/ 1171575 h 12401550"/>
                <a:gd name="connsiteX10" fmla="*/ 11687175 w 12830175"/>
                <a:gd name="connsiteY10" fmla="*/ 4200525 h 12401550"/>
                <a:gd name="connsiteX11" fmla="*/ 7858125 w 12830175"/>
                <a:gd name="connsiteY11" fmla="*/ 5172075 h 12401550"/>
                <a:gd name="connsiteX12" fmla="*/ 5372100 w 12830175"/>
                <a:gd name="connsiteY12" fmla="*/ 6400800 h 12401550"/>
                <a:gd name="connsiteX13" fmla="*/ 4000500 w 12830175"/>
                <a:gd name="connsiteY13" fmla="*/ 6915150 h 12401550"/>
                <a:gd name="connsiteX14" fmla="*/ 3114675 w 12830175"/>
                <a:gd name="connsiteY14" fmla="*/ 8943975 h 12401550"/>
                <a:gd name="connsiteX15" fmla="*/ 3343275 w 12830175"/>
                <a:gd name="connsiteY15" fmla="*/ 12401550 h 12401550"/>
                <a:gd name="connsiteX16" fmla="*/ 3086100 w 12830175"/>
                <a:gd name="connsiteY16" fmla="*/ 12144375 h 12401550"/>
                <a:gd name="connsiteX17" fmla="*/ 2057400 w 12830175"/>
                <a:gd name="connsiteY17" fmla="*/ 11801475 h 12401550"/>
                <a:gd name="connsiteX18" fmla="*/ 0 w 12830175"/>
                <a:gd name="connsiteY18" fmla="*/ 9344025 h 12401550"/>
                <a:gd name="connsiteX19" fmla="*/ 1371600 w 12830175"/>
                <a:gd name="connsiteY19" fmla="*/ 8229600 h 12401550"/>
                <a:gd name="connsiteX20" fmla="*/ 1341562 w 12830175"/>
                <a:gd name="connsiteY20" fmla="*/ 8272844 h 12401550"/>
                <a:gd name="connsiteX21" fmla="*/ 1563936 w 12830175"/>
                <a:gd name="connsiteY21" fmla="*/ 7266294 h 12401550"/>
                <a:gd name="connsiteX22" fmla="*/ 1217407 w 12830175"/>
                <a:gd name="connsiteY22" fmla="*/ 6905480 h 12401550"/>
                <a:gd name="connsiteX23" fmla="*/ 1197546 w 12830175"/>
                <a:gd name="connsiteY23" fmla="*/ 6259745 h 12401550"/>
                <a:gd name="connsiteX24" fmla="*/ 1197546 w 12830175"/>
                <a:gd name="connsiteY24" fmla="*/ 6044056 h 12401550"/>
                <a:gd name="connsiteX25" fmla="*/ 651350 w 12830175"/>
                <a:gd name="connsiteY25" fmla="*/ 5636820 h 12401550"/>
                <a:gd name="connsiteX26" fmla="*/ 2216150 w 12830175"/>
                <a:gd name="connsiteY26" fmla="*/ 4177395 h 12401550"/>
                <a:gd name="connsiteX27" fmla="*/ 2800350 w 12830175"/>
                <a:gd name="connsiteY27" fmla="*/ 4886325 h 12401550"/>
                <a:gd name="connsiteX28" fmla="*/ 3057525 w 12830175"/>
                <a:gd name="connsiteY28" fmla="*/ 4914900 h 12401550"/>
                <a:gd name="connsiteX29" fmla="*/ 3857625 w 12830175"/>
                <a:gd name="connsiteY29" fmla="*/ 4686300 h 12401550"/>
                <a:gd name="connsiteX30" fmla="*/ 3171825 w 12830175"/>
                <a:gd name="connsiteY30" fmla="*/ 3629025 h 12401550"/>
                <a:gd name="connsiteX31" fmla="*/ 2971800 w 12830175"/>
                <a:gd name="connsiteY31" fmla="*/ 3686175 h 12401550"/>
                <a:gd name="connsiteX32" fmla="*/ 2514600 w 12830175"/>
                <a:gd name="connsiteY32" fmla="*/ 3143250 h 12401550"/>
                <a:gd name="connsiteX0" fmla="*/ 2514600 w 12830175"/>
                <a:gd name="connsiteY0" fmla="*/ 3143250 h 12144375"/>
                <a:gd name="connsiteX1" fmla="*/ 3343275 w 12830175"/>
                <a:gd name="connsiteY1" fmla="*/ 2286000 h 12144375"/>
                <a:gd name="connsiteX2" fmla="*/ 4314825 w 12830175"/>
                <a:gd name="connsiteY2" fmla="*/ 1514475 h 12144375"/>
                <a:gd name="connsiteX3" fmla="*/ 5829300 w 12830175"/>
                <a:gd name="connsiteY3" fmla="*/ 1028700 h 12144375"/>
                <a:gd name="connsiteX4" fmla="*/ 7286625 w 12830175"/>
                <a:gd name="connsiteY4" fmla="*/ 171450 h 12144375"/>
                <a:gd name="connsiteX5" fmla="*/ 7572375 w 12830175"/>
                <a:gd name="connsiteY5" fmla="*/ 1028700 h 12144375"/>
                <a:gd name="connsiteX6" fmla="*/ 8401050 w 12830175"/>
                <a:gd name="connsiteY6" fmla="*/ 971550 h 12144375"/>
                <a:gd name="connsiteX7" fmla="*/ 10458450 w 12830175"/>
                <a:gd name="connsiteY7" fmla="*/ 314325 h 12144375"/>
                <a:gd name="connsiteX8" fmla="*/ 12773025 w 12830175"/>
                <a:gd name="connsiteY8" fmla="*/ 0 h 12144375"/>
                <a:gd name="connsiteX9" fmla="*/ 12830175 w 12830175"/>
                <a:gd name="connsiteY9" fmla="*/ 1171575 h 12144375"/>
                <a:gd name="connsiteX10" fmla="*/ 11687175 w 12830175"/>
                <a:gd name="connsiteY10" fmla="*/ 4200525 h 12144375"/>
                <a:gd name="connsiteX11" fmla="*/ 7858125 w 12830175"/>
                <a:gd name="connsiteY11" fmla="*/ 5172075 h 12144375"/>
                <a:gd name="connsiteX12" fmla="*/ 5372100 w 12830175"/>
                <a:gd name="connsiteY12" fmla="*/ 6400800 h 12144375"/>
                <a:gd name="connsiteX13" fmla="*/ 4000500 w 12830175"/>
                <a:gd name="connsiteY13" fmla="*/ 6915150 h 12144375"/>
                <a:gd name="connsiteX14" fmla="*/ 3114675 w 12830175"/>
                <a:gd name="connsiteY14" fmla="*/ 8943975 h 12144375"/>
                <a:gd name="connsiteX15" fmla="*/ 3086100 w 12830175"/>
                <a:gd name="connsiteY15" fmla="*/ 12144375 h 12144375"/>
                <a:gd name="connsiteX16" fmla="*/ 2057400 w 12830175"/>
                <a:gd name="connsiteY16" fmla="*/ 11801475 h 12144375"/>
                <a:gd name="connsiteX17" fmla="*/ 0 w 12830175"/>
                <a:gd name="connsiteY17" fmla="*/ 9344025 h 12144375"/>
                <a:gd name="connsiteX18" fmla="*/ 1371600 w 12830175"/>
                <a:gd name="connsiteY18" fmla="*/ 8229600 h 12144375"/>
                <a:gd name="connsiteX19" fmla="*/ 1341562 w 12830175"/>
                <a:gd name="connsiteY19" fmla="*/ 8272844 h 12144375"/>
                <a:gd name="connsiteX20" fmla="*/ 1563936 w 12830175"/>
                <a:gd name="connsiteY20" fmla="*/ 7266294 h 12144375"/>
                <a:gd name="connsiteX21" fmla="*/ 1217407 w 12830175"/>
                <a:gd name="connsiteY21" fmla="*/ 6905480 h 12144375"/>
                <a:gd name="connsiteX22" fmla="*/ 1197546 w 12830175"/>
                <a:gd name="connsiteY22" fmla="*/ 6259745 h 12144375"/>
                <a:gd name="connsiteX23" fmla="*/ 1197546 w 12830175"/>
                <a:gd name="connsiteY23" fmla="*/ 6044056 h 12144375"/>
                <a:gd name="connsiteX24" fmla="*/ 651350 w 12830175"/>
                <a:gd name="connsiteY24" fmla="*/ 5636820 h 12144375"/>
                <a:gd name="connsiteX25" fmla="*/ 2216150 w 12830175"/>
                <a:gd name="connsiteY25" fmla="*/ 4177395 h 12144375"/>
                <a:gd name="connsiteX26" fmla="*/ 2800350 w 12830175"/>
                <a:gd name="connsiteY26" fmla="*/ 4886325 h 12144375"/>
                <a:gd name="connsiteX27" fmla="*/ 3057525 w 12830175"/>
                <a:gd name="connsiteY27" fmla="*/ 4914900 h 12144375"/>
                <a:gd name="connsiteX28" fmla="*/ 3857625 w 12830175"/>
                <a:gd name="connsiteY28" fmla="*/ 4686300 h 12144375"/>
                <a:gd name="connsiteX29" fmla="*/ 3171825 w 12830175"/>
                <a:gd name="connsiteY29" fmla="*/ 3629025 h 12144375"/>
                <a:gd name="connsiteX30" fmla="*/ 2971800 w 12830175"/>
                <a:gd name="connsiteY30" fmla="*/ 3686175 h 12144375"/>
                <a:gd name="connsiteX31" fmla="*/ 2514600 w 12830175"/>
                <a:gd name="connsiteY31" fmla="*/ 3143250 h 12144375"/>
                <a:gd name="connsiteX0" fmla="*/ 2514600 w 12830175"/>
                <a:gd name="connsiteY0" fmla="*/ 3143250 h 11801475"/>
                <a:gd name="connsiteX1" fmla="*/ 3343275 w 12830175"/>
                <a:gd name="connsiteY1" fmla="*/ 2286000 h 11801475"/>
                <a:gd name="connsiteX2" fmla="*/ 4314825 w 12830175"/>
                <a:gd name="connsiteY2" fmla="*/ 1514475 h 11801475"/>
                <a:gd name="connsiteX3" fmla="*/ 5829300 w 12830175"/>
                <a:gd name="connsiteY3" fmla="*/ 1028700 h 11801475"/>
                <a:gd name="connsiteX4" fmla="*/ 7286625 w 12830175"/>
                <a:gd name="connsiteY4" fmla="*/ 171450 h 11801475"/>
                <a:gd name="connsiteX5" fmla="*/ 7572375 w 12830175"/>
                <a:gd name="connsiteY5" fmla="*/ 1028700 h 11801475"/>
                <a:gd name="connsiteX6" fmla="*/ 8401050 w 12830175"/>
                <a:gd name="connsiteY6" fmla="*/ 971550 h 11801475"/>
                <a:gd name="connsiteX7" fmla="*/ 10458450 w 12830175"/>
                <a:gd name="connsiteY7" fmla="*/ 314325 h 11801475"/>
                <a:gd name="connsiteX8" fmla="*/ 12773025 w 12830175"/>
                <a:gd name="connsiteY8" fmla="*/ 0 h 11801475"/>
                <a:gd name="connsiteX9" fmla="*/ 12830175 w 12830175"/>
                <a:gd name="connsiteY9" fmla="*/ 1171575 h 11801475"/>
                <a:gd name="connsiteX10" fmla="*/ 11687175 w 12830175"/>
                <a:gd name="connsiteY10" fmla="*/ 4200525 h 11801475"/>
                <a:gd name="connsiteX11" fmla="*/ 7858125 w 12830175"/>
                <a:gd name="connsiteY11" fmla="*/ 5172075 h 11801475"/>
                <a:gd name="connsiteX12" fmla="*/ 5372100 w 12830175"/>
                <a:gd name="connsiteY12" fmla="*/ 6400800 h 11801475"/>
                <a:gd name="connsiteX13" fmla="*/ 4000500 w 12830175"/>
                <a:gd name="connsiteY13" fmla="*/ 6915150 h 11801475"/>
                <a:gd name="connsiteX14" fmla="*/ 3114675 w 12830175"/>
                <a:gd name="connsiteY14" fmla="*/ 8943975 h 11801475"/>
                <a:gd name="connsiteX15" fmla="*/ 2057400 w 12830175"/>
                <a:gd name="connsiteY15" fmla="*/ 11801475 h 11801475"/>
                <a:gd name="connsiteX16" fmla="*/ 0 w 12830175"/>
                <a:gd name="connsiteY16" fmla="*/ 9344025 h 11801475"/>
                <a:gd name="connsiteX17" fmla="*/ 1371600 w 12830175"/>
                <a:gd name="connsiteY17" fmla="*/ 8229600 h 11801475"/>
                <a:gd name="connsiteX18" fmla="*/ 1341562 w 12830175"/>
                <a:gd name="connsiteY18" fmla="*/ 8272844 h 11801475"/>
                <a:gd name="connsiteX19" fmla="*/ 1563936 w 12830175"/>
                <a:gd name="connsiteY19" fmla="*/ 7266294 h 11801475"/>
                <a:gd name="connsiteX20" fmla="*/ 1217407 w 12830175"/>
                <a:gd name="connsiteY20" fmla="*/ 6905480 h 11801475"/>
                <a:gd name="connsiteX21" fmla="*/ 1197546 w 12830175"/>
                <a:gd name="connsiteY21" fmla="*/ 6259745 h 11801475"/>
                <a:gd name="connsiteX22" fmla="*/ 1197546 w 12830175"/>
                <a:gd name="connsiteY22" fmla="*/ 6044056 h 11801475"/>
                <a:gd name="connsiteX23" fmla="*/ 651350 w 12830175"/>
                <a:gd name="connsiteY23" fmla="*/ 5636820 h 11801475"/>
                <a:gd name="connsiteX24" fmla="*/ 2216150 w 12830175"/>
                <a:gd name="connsiteY24" fmla="*/ 4177395 h 11801475"/>
                <a:gd name="connsiteX25" fmla="*/ 2800350 w 12830175"/>
                <a:gd name="connsiteY25" fmla="*/ 4886325 h 11801475"/>
                <a:gd name="connsiteX26" fmla="*/ 3057525 w 12830175"/>
                <a:gd name="connsiteY26" fmla="*/ 4914900 h 11801475"/>
                <a:gd name="connsiteX27" fmla="*/ 3857625 w 12830175"/>
                <a:gd name="connsiteY27" fmla="*/ 4686300 h 11801475"/>
                <a:gd name="connsiteX28" fmla="*/ 3171825 w 12830175"/>
                <a:gd name="connsiteY28" fmla="*/ 3629025 h 11801475"/>
                <a:gd name="connsiteX29" fmla="*/ 2971800 w 12830175"/>
                <a:gd name="connsiteY29" fmla="*/ 3686175 h 11801475"/>
                <a:gd name="connsiteX30" fmla="*/ 2514600 w 12830175"/>
                <a:gd name="connsiteY30" fmla="*/ 3143250 h 11801475"/>
                <a:gd name="connsiteX0" fmla="*/ 2514600 w 12830175"/>
                <a:gd name="connsiteY0" fmla="*/ 3143250 h 9344025"/>
                <a:gd name="connsiteX1" fmla="*/ 3343275 w 12830175"/>
                <a:gd name="connsiteY1" fmla="*/ 2286000 h 9344025"/>
                <a:gd name="connsiteX2" fmla="*/ 4314825 w 12830175"/>
                <a:gd name="connsiteY2" fmla="*/ 1514475 h 9344025"/>
                <a:gd name="connsiteX3" fmla="*/ 5829300 w 12830175"/>
                <a:gd name="connsiteY3" fmla="*/ 1028700 h 9344025"/>
                <a:gd name="connsiteX4" fmla="*/ 7286625 w 12830175"/>
                <a:gd name="connsiteY4" fmla="*/ 171450 h 9344025"/>
                <a:gd name="connsiteX5" fmla="*/ 7572375 w 12830175"/>
                <a:gd name="connsiteY5" fmla="*/ 1028700 h 9344025"/>
                <a:gd name="connsiteX6" fmla="*/ 8401050 w 12830175"/>
                <a:gd name="connsiteY6" fmla="*/ 971550 h 9344025"/>
                <a:gd name="connsiteX7" fmla="*/ 10458450 w 12830175"/>
                <a:gd name="connsiteY7" fmla="*/ 314325 h 9344025"/>
                <a:gd name="connsiteX8" fmla="*/ 12773025 w 12830175"/>
                <a:gd name="connsiteY8" fmla="*/ 0 h 9344025"/>
                <a:gd name="connsiteX9" fmla="*/ 12830175 w 12830175"/>
                <a:gd name="connsiteY9" fmla="*/ 1171575 h 9344025"/>
                <a:gd name="connsiteX10" fmla="*/ 11687175 w 12830175"/>
                <a:gd name="connsiteY10" fmla="*/ 4200525 h 9344025"/>
                <a:gd name="connsiteX11" fmla="*/ 7858125 w 12830175"/>
                <a:gd name="connsiteY11" fmla="*/ 5172075 h 9344025"/>
                <a:gd name="connsiteX12" fmla="*/ 5372100 w 12830175"/>
                <a:gd name="connsiteY12" fmla="*/ 6400800 h 9344025"/>
                <a:gd name="connsiteX13" fmla="*/ 4000500 w 12830175"/>
                <a:gd name="connsiteY13" fmla="*/ 6915150 h 9344025"/>
                <a:gd name="connsiteX14" fmla="*/ 3114675 w 12830175"/>
                <a:gd name="connsiteY14" fmla="*/ 8943975 h 9344025"/>
                <a:gd name="connsiteX15" fmla="*/ 0 w 12830175"/>
                <a:gd name="connsiteY15" fmla="*/ 9344025 h 9344025"/>
                <a:gd name="connsiteX16" fmla="*/ 1371600 w 12830175"/>
                <a:gd name="connsiteY16" fmla="*/ 8229600 h 9344025"/>
                <a:gd name="connsiteX17" fmla="*/ 1341562 w 12830175"/>
                <a:gd name="connsiteY17" fmla="*/ 8272844 h 9344025"/>
                <a:gd name="connsiteX18" fmla="*/ 1563936 w 12830175"/>
                <a:gd name="connsiteY18" fmla="*/ 7266294 h 9344025"/>
                <a:gd name="connsiteX19" fmla="*/ 1217407 w 12830175"/>
                <a:gd name="connsiteY19" fmla="*/ 6905480 h 9344025"/>
                <a:gd name="connsiteX20" fmla="*/ 1197546 w 12830175"/>
                <a:gd name="connsiteY20" fmla="*/ 6259745 h 9344025"/>
                <a:gd name="connsiteX21" fmla="*/ 1197546 w 12830175"/>
                <a:gd name="connsiteY21" fmla="*/ 6044056 h 9344025"/>
                <a:gd name="connsiteX22" fmla="*/ 651350 w 12830175"/>
                <a:gd name="connsiteY22" fmla="*/ 5636820 h 9344025"/>
                <a:gd name="connsiteX23" fmla="*/ 2216150 w 12830175"/>
                <a:gd name="connsiteY23" fmla="*/ 4177395 h 9344025"/>
                <a:gd name="connsiteX24" fmla="*/ 2800350 w 12830175"/>
                <a:gd name="connsiteY24" fmla="*/ 4886325 h 9344025"/>
                <a:gd name="connsiteX25" fmla="*/ 3057525 w 12830175"/>
                <a:gd name="connsiteY25" fmla="*/ 4914900 h 9344025"/>
                <a:gd name="connsiteX26" fmla="*/ 3857625 w 12830175"/>
                <a:gd name="connsiteY26" fmla="*/ 4686300 h 9344025"/>
                <a:gd name="connsiteX27" fmla="*/ 3171825 w 12830175"/>
                <a:gd name="connsiteY27" fmla="*/ 3629025 h 9344025"/>
                <a:gd name="connsiteX28" fmla="*/ 2971800 w 12830175"/>
                <a:gd name="connsiteY28" fmla="*/ 3686175 h 9344025"/>
                <a:gd name="connsiteX29" fmla="*/ 2514600 w 12830175"/>
                <a:gd name="connsiteY29" fmla="*/ 3143250 h 9344025"/>
                <a:gd name="connsiteX0" fmla="*/ 2514600 w 12830175"/>
                <a:gd name="connsiteY0" fmla="*/ 3143250 h 9344025"/>
                <a:gd name="connsiteX1" fmla="*/ 3343275 w 12830175"/>
                <a:gd name="connsiteY1" fmla="*/ 2286000 h 9344025"/>
                <a:gd name="connsiteX2" fmla="*/ 4314825 w 12830175"/>
                <a:gd name="connsiteY2" fmla="*/ 1514475 h 9344025"/>
                <a:gd name="connsiteX3" fmla="*/ 5829300 w 12830175"/>
                <a:gd name="connsiteY3" fmla="*/ 1028700 h 9344025"/>
                <a:gd name="connsiteX4" fmla="*/ 7286625 w 12830175"/>
                <a:gd name="connsiteY4" fmla="*/ 171450 h 9344025"/>
                <a:gd name="connsiteX5" fmla="*/ 7572375 w 12830175"/>
                <a:gd name="connsiteY5" fmla="*/ 1028700 h 9344025"/>
                <a:gd name="connsiteX6" fmla="*/ 8401050 w 12830175"/>
                <a:gd name="connsiteY6" fmla="*/ 971550 h 9344025"/>
                <a:gd name="connsiteX7" fmla="*/ 10458450 w 12830175"/>
                <a:gd name="connsiteY7" fmla="*/ 314325 h 9344025"/>
                <a:gd name="connsiteX8" fmla="*/ 12773025 w 12830175"/>
                <a:gd name="connsiteY8" fmla="*/ 0 h 9344025"/>
                <a:gd name="connsiteX9" fmla="*/ 12830175 w 12830175"/>
                <a:gd name="connsiteY9" fmla="*/ 1171575 h 9344025"/>
                <a:gd name="connsiteX10" fmla="*/ 11687175 w 12830175"/>
                <a:gd name="connsiteY10" fmla="*/ 4200525 h 9344025"/>
                <a:gd name="connsiteX11" fmla="*/ 7858125 w 12830175"/>
                <a:gd name="connsiteY11" fmla="*/ 5172075 h 9344025"/>
                <a:gd name="connsiteX12" fmla="*/ 5372100 w 12830175"/>
                <a:gd name="connsiteY12" fmla="*/ 6400800 h 9344025"/>
                <a:gd name="connsiteX13" fmla="*/ 4000500 w 12830175"/>
                <a:gd name="connsiteY13" fmla="*/ 6915150 h 9344025"/>
                <a:gd name="connsiteX14" fmla="*/ 0 w 12830175"/>
                <a:gd name="connsiteY14" fmla="*/ 9344025 h 9344025"/>
                <a:gd name="connsiteX15" fmla="*/ 1371600 w 12830175"/>
                <a:gd name="connsiteY15" fmla="*/ 8229600 h 9344025"/>
                <a:gd name="connsiteX16" fmla="*/ 1341562 w 12830175"/>
                <a:gd name="connsiteY16" fmla="*/ 8272844 h 9344025"/>
                <a:gd name="connsiteX17" fmla="*/ 1563936 w 12830175"/>
                <a:gd name="connsiteY17" fmla="*/ 7266294 h 9344025"/>
                <a:gd name="connsiteX18" fmla="*/ 1217407 w 12830175"/>
                <a:gd name="connsiteY18" fmla="*/ 6905480 h 9344025"/>
                <a:gd name="connsiteX19" fmla="*/ 1197546 w 12830175"/>
                <a:gd name="connsiteY19" fmla="*/ 6259745 h 9344025"/>
                <a:gd name="connsiteX20" fmla="*/ 1197546 w 12830175"/>
                <a:gd name="connsiteY20" fmla="*/ 6044056 h 9344025"/>
                <a:gd name="connsiteX21" fmla="*/ 651350 w 12830175"/>
                <a:gd name="connsiteY21" fmla="*/ 5636820 h 9344025"/>
                <a:gd name="connsiteX22" fmla="*/ 2216150 w 12830175"/>
                <a:gd name="connsiteY22" fmla="*/ 4177395 h 9344025"/>
                <a:gd name="connsiteX23" fmla="*/ 2800350 w 12830175"/>
                <a:gd name="connsiteY23" fmla="*/ 4886325 h 9344025"/>
                <a:gd name="connsiteX24" fmla="*/ 3057525 w 12830175"/>
                <a:gd name="connsiteY24" fmla="*/ 4914900 h 9344025"/>
                <a:gd name="connsiteX25" fmla="*/ 3857625 w 12830175"/>
                <a:gd name="connsiteY25" fmla="*/ 4686300 h 9344025"/>
                <a:gd name="connsiteX26" fmla="*/ 3171825 w 12830175"/>
                <a:gd name="connsiteY26" fmla="*/ 3629025 h 9344025"/>
                <a:gd name="connsiteX27" fmla="*/ 2971800 w 12830175"/>
                <a:gd name="connsiteY27" fmla="*/ 3686175 h 9344025"/>
                <a:gd name="connsiteX28" fmla="*/ 2514600 w 12830175"/>
                <a:gd name="connsiteY28" fmla="*/ 3143250 h 9344025"/>
                <a:gd name="connsiteX0" fmla="*/ 1863250 w 12178825"/>
                <a:gd name="connsiteY0" fmla="*/ 3143250 h 8272844"/>
                <a:gd name="connsiteX1" fmla="*/ 2691925 w 12178825"/>
                <a:gd name="connsiteY1" fmla="*/ 2286000 h 8272844"/>
                <a:gd name="connsiteX2" fmla="*/ 3663475 w 12178825"/>
                <a:gd name="connsiteY2" fmla="*/ 1514475 h 8272844"/>
                <a:gd name="connsiteX3" fmla="*/ 5177950 w 12178825"/>
                <a:gd name="connsiteY3" fmla="*/ 1028700 h 8272844"/>
                <a:gd name="connsiteX4" fmla="*/ 6635275 w 12178825"/>
                <a:gd name="connsiteY4" fmla="*/ 171450 h 8272844"/>
                <a:gd name="connsiteX5" fmla="*/ 6921025 w 12178825"/>
                <a:gd name="connsiteY5" fmla="*/ 1028700 h 8272844"/>
                <a:gd name="connsiteX6" fmla="*/ 7749700 w 12178825"/>
                <a:gd name="connsiteY6" fmla="*/ 971550 h 8272844"/>
                <a:gd name="connsiteX7" fmla="*/ 9807100 w 12178825"/>
                <a:gd name="connsiteY7" fmla="*/ 314325 h 8272844"/>
                <a:gd name="connsiteX8" fmla="*/ 12121675 w 12178825"/>
                <a:gd name="connsiteY8" fmla="*/ 0 h 8272844"/>
                <a:gd name="connsiteX9" fmla="*/ 12178825 w 12178825"/>
                <a:gd name="connsiteY9" fmla="*/ 1171575 h 8272844"/>
                <a:gd name="connsiteX10" fmla="*/ 11035825 w 12178825"/>
                <a:gd name="connsiteY10" fmla="*/ 4200525 h 8272844"/>
                <a:gd name="connsiteX11" fmla="*/ 7206775 w 12178825"/>
                <a:gd name="connsiteY11" fmla="*/ 5172075 h 8272844"/>
                <a:gd name="connsiteX12" fmla="*/ 4720750 w 12178825"/>
                <a:gd name="connsiteY12" fmla="*/ 6400800 h 8272844"/>
                <a:gd name="connsiteX13" fmla="*/ 3349150 w 12178825"/>
                <a:gd name="connsiteY13" fmla="*/ 6915150 h 8272844"/>
                <a:gd name="connsiteX14" fmla="*/ 720250 w 12178825"/>
                <a:gd name="connsiteY14" fmla="*/ 8229600 h 8272844"/>
                <a:gd name="connsiteX15" fmla="*/ 690212 w 12178825"/>
                <a:gd name="connsiteY15" fmla="*/ 8272844 h 8272844"/>
                <a:gd name="connsiteX16" fmla="*/ 912586 w 12178825"/>
                <a:gd name="connsiteY16" fmla="*/ 7266294 h 8272844"/>
                <a:gd name="connsiteX17" fmla="*/ 566057 w 12178825"/>
                <a:gd name="connsiteY17" fmla="*/ 6905480 h 8272844"/>
                <a:gd name="connsiteX18" fmla="*/ 546196 w 12178825"/>
                <a:gd name="connsiteY18" fmla="*/ 6259745 h 8272844"/>
                <a:gd name="connsiteX19" fmla="*/ 546196 w 12178825"/>
                <a:gd name="connsiteY19" fmla="*/ 6044056 h 8272844"/>
                <a:gd name="connsiteX20" fmla="*/ 0 w 12178825"/>
                <a:gd name="connsiteY20" fmla="*/ 5636820 h 8272844"/>
                <a:gd name="connsiteX21" fmla="*/ 1564800 w 12178825"/>
                <a:gd name="connsiteY21" fmla="*/ 4177395 h 8272844"/>
                <a:gd name="connsiteX22" fmla="*/ 2149000 w 12178825"/>
                <a:gd name="connsiteY22" fmla="*/ 4886325 h 8272844"/>
                <a:gd name="connsiteX23" fmla="*/ 2406175 w 12178825"/>
                <a:gd name="connsiteY23" fmla="*/ 4914900 h 8272844"/>
                <a:gd name="connsiteX24" fmla="*/ 3206275 w 12178825"/>
                <a:gd name="connsiteY24" fmla="*/ 4686300 h 8272844"/>
                <a:gd name="connsiteX25" fmla="*/ 2520475 w 12178825"/>
                <a:gd name="connsiteY25" fmla="*/ 3629025 h 8272844"/>
                <a:gd name="connsiteX26" fmla="*/ 2320450 w 12178825"/>
                <a:gd name="connsiteY26" fmla="*/ 3686175 h 8272844"/>
                <a:gd name="connsiteX27" fmla="*/ 1863250 w 12178825"/>
                <a:gd name="connsiteY27" fmla="*/ 3143250 h 8272844"/>
                <a:gd name="connsiteX0" fmla="*/ 1863250 w 12178825"/>
                <a:gd name="connsiteY0" fmla="*/ 3143250 h 8272844"/>
                <a:gd name="connsiteX1" fmla="*/ 2691925 w 12178825"/>
                <a:gd name="connsiteY1" fmla="*/ 2286000 h 8272844"/>
                <a:gd name="connsiteX2" fmla="*/ 3663475 w 12178825"/>
                <a:gd name="connsiteY2" fmla="*/ 1514475 h 8272844"/>
                <a:gd name="connsiteX3" fmla="*/ 5177950 w 12178825"/>
                <a:gd name="connsiteY3" fmla="*/ 1028700 h 8272844"/>
                <a:gd name="connsiteX4" fmla="*/ 6635275 w 12178825"/>
                <a:gd name="connsiteY4" fmla="*/ 171450 h 8272844"/>
                <a:gd name="connsiteX5" fmla="*/ 6921025 w 12178825"/>
                <a:gd name="connsiteY5" fmla="*/ 1028700 h 8272844"/>
                <a:gd name="connsiteX6" fmla="*/ 7749700 w 12178825"/>
                <a:gd name="connsiteY6" fmla="*/ 971550 h 8272844"/>
                <a:gd name="connsiteX7" fmla="*/ 9807100 w 12178825"/>
                <a:gd name="connsiteY7" fmla="*/ 314325 h 8272844"/>
                <a:gd name="connsiteX8" fmla="*/ 12121675 w 12178825"/>
                <a:gd name="connsiteY8" fmla="*/ 0 h 8272844"/>
                <a:gd name="connsiteX9" fmla="*/ 12178825 w 12178825"/>
                <a:gd name="connsiteY9" fmla="*/ 1171575 h 8272844"/>
                <a:gd name="connsiteX10" fmla="*/ 11035825 w 12178825"/>
                <a:gd name="connsiteY10" fmla="*/ 4200525 h 8272844"/>
                <a:gd name="connsiteX11" fmla="*/ 7206775 w 12178825"/>
                <a:gd name="connsiteY11" fmla="*/ 5172075 h 8272844"/>
                <a:gd name="connsiteX12" fmla="*/ 4720750 w 12178825"/>
                <a:gd name="connsiteY12" fmla="*/ 6400800 h 8272844"/>
                <a:gd name="connsiteX13" fmla="*/ 3349150 w 12178825"/>
                <a:gd name="connsiteY13" fmla="*/ 6915150 h 8272844"/>
                <a:gd name="connsiteX14" fmla="*/ 720250 w 12178825"/>
                <a:gd name="connsiteY14" fmla="*/ 8229600 h 8272844"/>
                <a:gd name="connsiteX15" fmla="*/ 690212 w 12178825"/>
                <a:gd name="connsiteY15" fmla="*/ 8272844 h 8272844"/>
                <a:gd name="connsiteX16" fmla="*/ 862693 w 12178825"/>
                <a:gd name="connsiteY16" fmla="*/ 7261476 h 8272844"/>
                <a:gd name="connsiteX17" fmla="*/ 566057 w 12178825"/>
                <a:gd name="connsiteY17" fmla="*/ 6905480 h 8272844"/>
                <a:gd name="connsiteX18" fmla="*/ 546196 w 12178825"/>
                <a:gd name="connsiteY18" fmla="*/ 6259745 h 8272844"/>
                <a:gd name="connsiteX19" fmla="*/ 546196 w 12178825"/>
                <a:gd name="connsiteY19" fmla="*/ 6044056 h 8272844"/>
                <a:gd name="connsiteX20" fmla="*/ 0 w 12178825"/>
                <a:gd name="connsiteY20" fmla="*/ 5636820 h 8272844"/>
                <a:gd name="connsiteX21" fmla="*/ 1564800 w 12178825"/>
                <a:gd name="connsiteY21" fmla="*/ 4177395 h 8272844"/>
                <a:gd name="connsiteX22" fmla="*/ 2149000 w 12178825"/>
                <a:gd name="connsiteY22" fmla="*/ 4886325 h 8272844"/>
                <a:gd name="connsiteX23" fmla="*/ 2406175 w 12178825"/>
                <a:gd name="connsiteY23" fmla="*/ 4914900 h 8272844"/>
                <a:gd name="connsiteX24" fmla="*/ 3206275 w 12178825"/>
                <a:gd name="connsiteY24" fmla="*/ 4686300 h 8272844"/>
                <a:gd name="connsiteX25" fmla="*/ 2520475 w 12178825"/>
                <a:gd name="connsiteY25" fmla="*/ 3629025 h 8272844"/>
                <a:gd name="connsiteX26" fmla="*/ 2320450 w 12178825"/>
                <a:gd name="connsiteY26" fmla="*/ 3686175 h 8272844"/>
                <a:gd name="connsiteX27" fmla="*/ 1863250 w 12178825"/>
                <a:gd name="connsiteY27" fmla="*/ 3143250 h 827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178825" h="8272844">
                  <a:moveTo>
                    <a:pt x="1863250" y="3143250"/>
                  </a:moveTo>
                  <a:lnTo>
                    <a:pt x="2691925" y="2286000"/>
                  </a:lnTo>
                  <a:lnTo>
                    <a:pt x="3663475" y="1514475"/>
                  </a:lnTo>
                  <a:lnTo>
                    <a:pt x="5177950" y="1028700"/>
                  </a:lnTo>
                  <a:lnTo>
                    <a:pt x="6635275" y="171450"/>
                  </a:lnTo>
                  <a:lnTo>
                    <a:pt x="6921025" y="1028700"/>
                  </a:lnTo>
                  <a:lnTo>
                    <a:pt x="7749700" y="971550"/>
                  </a:lnTo>
                  <a:lnTo>
                    <a:pt x="9807100" y="314325"/>
                  </a:lnTo>
                  <a:lnTo>
                    <a:pt x="12121675" y="0"/>
                  </a:lnTo>
                  <a:lnTo>
                    <a:pt x="12178825" y="1171575"/>
                  </a:lnTo>
                  <a:lnTo>
                    <a:pt x="11035825" y="4200525"/>
                  </a:lnTo>
                  <a:lnTo>
                    <a:pt x="7206775" y="5172075"/>
                  </a:lnTo>
                  <a:lnTo>
                    <a:pt x="4720750" y="6400800"/>
                  </a:lnTo>
                  <a:lnTo>
                    <a:pt x="3349150" y="6915150"/>
                  </a:lnTo>
                  <a:lnTo>
                    <a:pt x="720250" y="8229600"/>
                  </a:lnTo>
                  <a:lnTo>
                    <a:pt x="690212" y="8272844"/>
                  </a:lnTo>
                  <a:lnTo>
                    <a:pt x="862693" y="7261476"/>
                  </a:lnTo>
                  <a:lnTo>
                    <a:pt x="566057" y="6905480"/>
                  </a:lnTo>
                  <a:lnTo>
                    <a:pt x="546196" y="6259745"/>
                  </a:lnTo>
                  <a:lnTo>
                    <a:pt x="546196" y="6044056"/>
                  </a:lnTo>
                  <a:lnTo>
                    <a:pt x="0" y="5636820"/>
                  </a:lnTo>
                  <a:lnTo>
                    <a:pt x="1564800" y="4177395"/>
                  </a:lnTo>
                  <a:lnTo>
                    <a:pt x="2149000" y="4886325"/>
                  </a:lnTo>
                  <a:lnTo>
                    <a:pt x="2406175" y="4914900"/>
                  </a:lnTo>
                  <a:lnTo>
                    <a:pt x="3206275" y="4686300"/>
                  </a:lnTo>
                  <a:lnTo>
                    <a:pt x="2520475" y="3629025"/>
                  </a:lnTo>
                  <a:lnTo>
                    <a:pt x="2320450" y="3686175"/>
                  </a:lnTo>
                  <a:lnTo>
                    <a:pt x="1863250" y="3143250"/>
                  </a:lnTo>
                  <a:close/>
                </a:path>
              </a:pathLst>
            </a:cu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30557216" y="1249727"/>
              <a:ext cx="18005748" cy="35144578"/>
            </a:xfrm>
            <a:custGeom>
              <a:avLst/>
              <a:gdLst>
                <a:gd name="connsiteX0" fmla="*/ 2343150 w 15230475"/>
                <a:gd name="connsiteY0" fmla="*/ 21859875 h 25231725"/>
                <a:gd name="connsiteX1" fmla="*/ 12144375 w 15230475"/>
                <a:gd name="connsiteY1" fmla="*/ 23631525 h 25231725"/>
                <a:gd name="connsiteX2" fmla="*/ 13087350 w 15230475"/>
                <a:gd name="connsiteY2" fmla="*/ 18145125 h 25231725"/>
                <a:gd name="connsiteX3" fmla="*/ 10172700 w 15230475"/>
                <a:gd name="connsiteY3" fmla="*/ 7058025 h 25231725"/>
                <a:gd name="connsiteX4" fmla="*/ 10001250 w 15230475"/>
                <a:gd name="connsiteY4" fmla="*/ 5686425 h 25231725"/>
                <a:gd name="connsiteX5" fmla="*/ 6715125 w 15230475"/>
                <a:gd name="connsiteY5" fmla="*/ 1800225 h 25231725"/>
                <a:gd name="connsiteX6" fmla="*/ 9058275 w 15230475"/>
                <a:gd name="connsiteY6" fmla="*/ 0 h 25231725"/>
                <a:gd name="connsiteX7" fmla="*/ 11858625 w 15230475"/>
                <a:gd name="connsiteY7" fmla="*/ 4457700 h 25231725"/>
                <a:gd name="connsiteX8" fmla="*/ 15230475 w 15230475"/>
                <a:gd name="connsiteY8" fmla="*/ 17316450 h 25231725"/>
                <a:gd name="connsiteX9" fmla="*/ 14230350 w 15230475"/>
                <a:gd name="connsiteY9" fmla="*/ 24974550 h 25231725"/>
                <a:gd name="connsiteX10" fmla="*/ 7172325 w 15230475"/>
                <a:gd name="connsiteY10" fmla="*/ 25231725 h 25231725"/>
                <a:gd name="connsiteX11" fmla="*/ 0 w 15230475"/>
                <a:gd name="connsiteY11" fmla="*/ 22517100 h 25231725"/>
                <a:gd name="connsiteX12" fmla="*/ 2400300 w 15230475"/>
                <a:gd name="connsiteY12" fmla="*/ 21859875 h 25231725"/>
                <a:gd name="connsiteX0" fmla="*/ 5118423 w 18005748"/>
                <a:gd name="connsiteY0" fmla="*/ 31718250 h 35090100"/>
                <a:gd name="connsiteX1" fmla="*/ 14919648 w 18005748"/>
                <a:gd name="connsiteY1" fmla="*/ 33489900 h 35090100"/>
                <a:gd name="connsiteX2" fmla="*/ 15862623 w 18005748"/>
                <a:gd name="connsiteY2" fmla="*/ 28003500 h 35090100"/>
                <a:gd name="connsiteX3" fmla="*/ 12947973 w 18005748"/>
                <a:gd name="connsiteY3" fmla="*/ 16916400 h 35090100"/>
                <a:gd name="connsiteX4" fmla="*/ 12776523 w 18005748"/>
                <a:gd name="connsiteY4" fmla="*/ 15544800 h 35090100"/>
                <a:gd name="connsiteX5" fmla="*/ 9490398 w 18005748"/>
                <a:gd name="connsiteY5" fmla="*/ 11658600 h 35090100"/>
                <a:gd name="connsiteX6" fmla="*/ 0 w 18005748"/>
                <a:gd name="connsiteY6" fmla="*/ 0 h 35090100"/>
                <a:gd name="connsiteX7" fmla="*/ 11833548 w 18005748"/>
                <a:gd name="connsiteY7" fmla="*/ 9858375 h 35090100"/>
                <a:gd name="connsiteX8" fmla="*/ 14633898 w 18005748"/>
                <a:gd name="connsiteY8" fmla="*/ 14316075 h 35090100"/>
                <a:gd name="connsiteX9" fmla="*/ 18005748 w 18005748"/>
                <a:gd name="connsiteY9" fmla="*/ 27174825 h 35090100"/>
                <a:gd name="connsiteX10" fmla="*/ 17005623 w 18005748"/>
                <a:gd name="connsiteY10" fmla="*/ 34832925 h 35090100"/>
                <a:gd name="connsiteX11" fmla="*/ 9947598 w 18005748"/>
                <a:gd name="connsiteY11" fmla="*/ 35090100 h 35090100"/>
                <a:gd name="connsiteX12" fmla="*/ 2775273 w 18005748"/>
                <a:gd name="connsiteY12" fmla="*/ 32375475 h 35090100"/>
                <a:gd name="connsiteX13" fmla="*/ 5175573 w 18005748"/>
                <a:gd name="connsiteY13" fmla="*/ 31718250 h 35090100"/>
                <a:gd name="connsiteX0" fmla="*/ 5118423 w 18005748"/>
                <a:gd name="connsiteY0" fmla="*/ 31718250 h 35090100"/>
                <a:gd name="connsiteX1" fmla="*/ 14919648 w 18005748"/>
                <a:gd name="connsiteY1" fmla="*/ 33489900 h 35090100"/>
                <a:gd name="connsiteX2" fmla="*/ 15862623 w 18005748"/>
                <a:gd name="connsiteY2" fmla="*/ 28003500 h 35090100"/>
                <a:gd name="connsiteX3" fmla="*/ 12947973 w 18005748"/>
                <a:gd name="connsiteY3" fmla="*/ 16916400 h 35090100"/>
                <a:gd name="connsiteX4" fmla="*/ 12776523 w 18005748"/>
                <a:gd name="connsiteY4" fmla="*/ 15544800 h 35090100"/>
                <a:gd name="connsiteX5" fmla="*/ 9490398 w 18005748"/>
                <a:gd name="connsiteY5" fmla="*/ 11658600 h 35090100"/>
                <a:gd name="connsiteX6" fmla="*/ 432048 w 18005748"/>
                <a:gd name="connsiteY6" fmla="*/ 1656856 h 35090100"/>
                <a:gd name="connsiteX7" fmla="*/ 0 w 18005748"/>
                <a:gd name="connsiteY7" fmla="*/ 0 h 35090100"/>
                <a:gd name="connsiteX8" fmla="*/ 11833548 w 18005748"/>
                <a:gd name="connsiteY8" fmla="*/ 9858375 h 35090100"/>
                <a:gd name="connsiteX9" fmla="*/ 14633898 w 18005748"/>
                <a:gd name="connsiteY9" fmla="*/ 14316075 h 35090100"/>
                <a:gd name="connsiteX10" fmla="*/ 18005748 w 18005748"/>
                <a:gd name="connsiteY10" fmla="*/ 27174825 h 35090100"/>
                <a:gd name="connsiteX11" fmla="*/ 17005623 w 18005748"/>
                <a:gd name="connsiteY11" fmla="*/ 34832925 h 35090100"/>
                <a:gd name="connsiteX12" fmla="*/ 9947598 w 18005748"/>
                <a:gd name="connsiteY12" fmla="*/ 35090100 h 35090100"/>
                <a:gd name="connsiteX13" fmla="*/ 2775273 w 18005748"/>
                <a:gd name="connsiteY13" fmla="*/ 32375475 h 35090100"/>
                <a:gd name="connsiteX14" fmla="*/ 5175573 w 18005748"/>
                <a:gd name="connsiteY14" fmla="*/ 31718250 h 35090100"/>
                <a:gd name="connsiteX0" fmla="*/ 5118423 w 18005748"/>
                <a:gd name="connsiteY0" fmla="*/ 31718250 h 35090100"/>
                <a:gd name="connsiteX1" fmla="*/ 14919648 w 18005748"/>
                <a:gd name="connsiteY1" fmla="*/ 33489900 h 35090100"/>
                <a:gd name="connsiteX2" fmla="*/ 15862623 w 18005748"/>
                <a:gd name="connsiteY2" fmla="*/ 28003500 h 35090100"/>
                <a:gd name="connsiteX3" fmla="*/ 12947973 w 18005748"/>
                <a:gd name="connsiteY3" fmla="*/ 16916400 h 35090100"/>
                <a:gd name="connsiteX4" fmla="*/ 12776523 w 18005748"/>
                <a:gd name="connsiteY4" fmla="*/ 15544800 h 35090100"/>
                <a:gd name="connsiteX5" fmla="*/ 9490398 w 18005748"/>
                <a:gd name="connsiteY5" fmla="*/ 11658600 h 35090100"/>
                <a:gd name="connsiteX6" fmla="*/ 432048 w 18005748"/>
                <a:gd name="connsiteY6" fmla="*/ 1656856 h 35090100"/>
                <a:gd name="connsiteX7" fmla="*/ 0 w 18005748"/>
                <a:gd name="connsiteY7" fmla="*/ 0 h 35090100"/>
                <a:gd name="connsiteX8" fmla="*/ 6408712 w 18005748"/>
                <a:gd name="connsiteY8" fmla="*/ 3817096 h 35090100"/>
                <a:gd name="connsiteX9" fmla="*/ 11833548 w 18005748"/>
                <a:gd name="connsiteY9" fmla="*/ 9858375 h 35090100"/>
                <a:gd name="connsiteX10" fmla="*/ 14633898 w 18005748"/>
                <a:gd name="connsiteY10" fmla="*/ 14316075 h 35090100"/>
                <a:gd name="connsiteX11" fmla="*/ 18005748 w 18005748"/>
                <a:gd name="connsiteY11" fmla="*/ 27174825 h 35090100"/>
                <a:gd name="connsiteX12" fmla="*/ 17005623 w 18005748"/>
                <a:gd name="connsiteY12" fmla="*/ 34832925 h 35090100"/>
                <a:gd name="connsiteX13" fmla="*/ 9947598 w 18005748"/>
                <a:gd name="connsiteY13" fmla="*/ 35090100 h 35090100"/>
                <a:gd name="connsiteX14" fmla="*/ 2775273 w 18005748"/>
                <a:gd name="connsiteY14" fmla="*/ 32375475 h 35090100"/>
                <a:gd name="connsiteX15" fmla="*/ 5175573 w 18005748"/>
                <a:gd name="connsiteY15" fmla="*/ 31718250 h 35090100"/>
                <a:gd name="connsiteX0" fmla="*/ 5118423 w 18005748"/>
                <a:gd name="connsiteY0" fmla="*/ 31718250 h 35090100"/>
                <a:gd name="connsiteX1" fmla="*/ 14919648 w 18005748"/>
                <a:gd name="connsiteY1" fmla="*/ 33489900 h 35090100"/>
                <a:gd name="connsiteX2" fmla="*/ 15862623 w 18005748"/>
                <a:gd name="connsiteY2" fmla="*/ 28003500 h 35090100"/>
                <a:gd name="connsiteX3" fmla="*/ 12947973 w 18005748"/>
                <a:gd name="connsiteY3" fmla="*/ 16916400 h 35090100"/>
                <a:gd name="connsiteX4" fmla="*/ 12776523 w 18005748"/>
                <a:gd name="connsiteY4" fmla="*/ 15544800 h 35090100"/>
                <a:gd name="connsiteX5" fmla="*/ 9490398 w 18005748"/>
                <a:gd name="connsiteY5" fmla="*/ 11658600 h 35090100"/>
                <a:gd name="connsiteX6" fmla="*/ 5472608 w 18005748"/>
                <a:gd name="connsiteY6" fmla="*/ 4609184 h 35090100"/>
                <a:gd name="connsiteX7" fmla="*/ 432048 w 18005748"/>
                <a:gd name="connsiteY7" fmla="*/ 1656856 h 35090100"/>
                <a:gd name="connsiteX8" fmla="*/ 0 w 18005748"/>
                <a:gd name="connsiteY8" fmla="*/ 0 h 35090100"/>
                <a:gd name="connsiteX9" fmla="*/ 6408712 w 18005748"/>
                <a:gd name="connsiteY9" fmla="*/ 3817096 h 35090100"/>
                <a:gd name="connsiteX10" fmla="*/ 11833548 w 18005748"/>
                <a:gd name="connsiteY10" fmla="*/ 9858375 h 35090100"/>
                <a:gd name="connsiteX11" fmla="*/ 14633898 w 18005748"/>
                <a:gd name="connsiteY11" fmla="*/ 14316075 h 35090100"/>
                <a:gd name="connsiteX12" fmla="*/ 18005748 w 18005748"/>
                <a:gd name="connsiteY12" fmla="*/ 27174825 h 35090100"/>
                <a:gd name="connsiteX13" fmla="*/ 17005623 w 18005748"/>
                <a:gd name="connsiteY13" fmla="*/ 34832925 h 35090100"/>
                <a:gd name="connsiteX14" fmla="*/ 9947598 w 18005748"/>
                <a:gd name="connsiteY14" fmla="*/ 35090100 h 35090100"/>
                <a:gd name="connsiteX15" fmla="*/ 2775273 w 18005748"/>
                <a:gd name="connsiteY15" fmla="*/ 32375475 h 35090100"/>
                <a:gd name="connsiteX16" fmla="*/ 5175573 w 18005748"/>
                <a:gd name="connsiteY16" fmla="*/ 31718250 h 35090100"/>
                <a:gd name="connsiteX0" fmla="*/ 5118423 w 18005748"/>
                <a:gd name="connsiteY0" fmla="*/ 31718250 h 35090100"/>
                <a:gd name="connsiteX1" fmla="*/ 14919648 w 18005748"/>
                <a:gd name="connsiteY1" fmla="*/ 33489900 h 35090100"/>
                <a:gd name="connsiteX2" fmla="*/ 15862623 w 18005748"/>
                <a:gd name="connsiteY2" fmla="*/ 28003500 h 35090100"/>
                <a:gd name="connsiteX3" fmla="*/ 12947973 w 18005748"/>
                <a:gd name="connsiteY3" fmla="*/ 16916400 h 35090100"/>
                <a:gd name="connsiteX4" fmla="*/ 12776523 w 18005748"/>
                <a:gd name="connsiteY4" fmla="*/ 15544800 h 35090100"/>
                <a:gd name="connsiteX5" fmla="*/ 9490398 w 18005748"/>
                <a:gd name="connsiteY5" fmla="*/ 11658600 h 35090100"/>
                <a:gd name="connsiteX6" fmla="*/ 5400600 w 18005748"/>
                <a:gd name="connsiteY6" fmla="*/ 4897216 h 35090100"/>
                <a:gd name="connsiteX7" fmla="*/ 432048 w 18005748"/>
                <a:gd name="connsiteY7" fmla="*/ 1656856 h 35090100"/>
                <a:gd name="connsiteX8" fmla="*/ 0 w 18005748"/>
                <a:gd name="connsiteY8" fmla="*/ 0 h 35090100"/>
                <a:gd name="connsiteX9" fmla="*/ 6408712 w 18005748"/>
                <a:gd name="connsiteY9" fmla="*/ 3817096 h 35090100"/>
                <a:gd name="connsiteX10" fmla="*/ 11833548 w 18005748"/>
                <a:gd name="connsiteY10" fmla="*/ 9858375 h 35090100"/>
                <a:gd name="connsiteX11" fmla="*/ 14633898 w 18005748"/>
                <a:gd name="connsiteY11" fmla="*/ 14316075 h 35090100"/>
                <a:gd name="connsiteX12" fmla="*/ 18005748 w 18005748"/>
                <a:gd name="connsiteY12" fmla="*/ 27174825 h 35090100"/>
                <a:gd name="connsiteX13" fmla="*/ 17005623 w 18005748"/>
                <a:gd name="connsiteY13" fmla="*/ 34832925 h 35090100"/>
                <a:gd name="connsiteX14" fmla="*/ 9947598 w 18005748"/>
                <a:gd name="connsiteY14" fmla="*/ 35090100 h 35090100"/>
                <a:gd name="connsiteX15" fmla="*/ 2775273 w 18005748"/>
                <a:gd name="connsiteY15" fmla="*/ 32375475 h 35090100"/>
                <a:gd name="connsiteX16" fmla="*/ 5175573 w 18005748"/>
                <a:gd name="connsiteY16" fmla="*/ 31718250 h 3509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05748" h="35090100">
                  <a:moveTo>
                    <a:pt x="5118423" y="31718250"/>
                  </a:moveTo>
                  <a:lnTo>
                    <a:pt x="14919648" y="33489900"/>
                  </a:lnTo>
                  <a:lnTo>
                    <a:pt x="15862623" y="28003500"/>
                  </a:lnTo>
                  <a:lnTo>
                    <a:pt x="12947973" y="16916400"/>
                  </a:lnTo>
                  <a:lnTo>
                    <a:pt x="12776523" y="15544800"/>
                  </a:lnTo>
                  <a:lnTo>
                    <a:pt x="9490398" y="11658600"/>
                  </a:lnTo>
                  <a:lnTo>
                    <a:pt x="5400600" y="4897216"/>
                  </a:lnTo>
                  <a:lnTo>
                    <a:pt x="432048" y="1656856"/>
                  </a:lnTo>
                  <a:lnTo>
                    <a:pt x="0" y="0"/>
                  </a:lnTo>
                  <a:lnTo>
                    <a:pt x="6408712" y="3817096"/>
                  </a:lnTo>
                  <a:lnTo>
                    <a:pt x="11833548" y="9858375"/>
                  </a:lnTo>
                  <a:lnTo>
                    <a:pt x="14633898" y="14316075"/>
                  </a:lnTo>
                  <a:lnTo>
                    <a:pt x="18005748" y="27174825"/>
                  </a:lnTo>
                  <a:lnTo>
                    <a:pt x="17005623" y="34832925"/>
                  </a:lnTo>
                  <a:lnTo>
                    <a:pt x="9947598" y="35090100"/>
                  </a:lnTo>
                  <a:lnTo>
                    <a:pt x="2775273" y="32375475"/>
                  </a:lnTo>
                  <a:lnTo>
                    <a:pt x="5175573" y="31718250"/>
                  </a:lnTo>
                </a:path>
              </a:pathLst>
            </a:cu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3300166" y="24975179"/>
              <a:ext cx="17482198" cy="24811842"/>
            </a:xfrm>
            <a:custGeom>
              <a:avLst/>
              <a:gdLst>
                <a:gd name="connsiteX0" fmla="*/ 10315575 w 13544550"/>
                <a:gd name="connsiteY0" fmla="*/ 0 h 20031075"/>
                <a:gd name="connsiteX1" fmla="*/ 8886825 w 13544550"/>
                <a:gd name="connsiteY1" fmla="*/ 1828800 h 20031075"/>
                <a:gd name="connsiteX2" fmla="*/ 8429625 w 13544550"/>
                <a:gd name="connsiteY2" fmla="*/ 1314450 h 20031075"/>
                <a:gd name="connsiteX3" fmla="*/ 7058025 w 13544550"/>
                <a:gd name="connsiteY3" fmla="*/ 2600325 h 20031075"/>
                <a:gd name="connsiteX4" fmla="*/ 5772150 w 13544550"/>
                <a:gd name="connsiteY4" fmla="*/ 4114800 h 20031075"/>
                <a:gd name="connsiteX5" fmla="*/ 4486275 w 13544550"/>
                <a:gd name="connsiteY5" fmla="*/ 7258050 h 20031075"/>
                <a:gd name="connsiteX6" fmla="*/ 0 w 13544550"/>
                <a:gd name="connsiteY6" fmla="*/ 12687300 h 20031075"/>
                <a:gd name="connsiteX7" fmla="*/ 2686050 w 13544550"/>
                <a:gd name="connsiteY7" fmla="*/ 12544425 h 20031075"/>
                <a:gd name="connsiteX8" fmla="*/ 2914650 w 13544550"/>
                <a:gd name="connsiteY8" fmla="*/ 12887325 h 20031075"/>
                <a:gd name="connsiteX9" fmla="*/ 2228850 w 13544550"/>
                <a:gd name="connsiteY9" fmla="*/ 15487650 h 20031075"/>
                <a:gd name="connsiteX10" fmla="*/ 3600450 w 13544550"/>
                <a:gd name="connsiteY10" fmla="*/ 15630525 h 20031075"/>
                <a:gd name="connsiteX11" fmla="*/ 3657600 w 13544550"/>
                <a:gd name="connsiteY11" fmla="*/ 15487650 h 20031075"/>
                <a:gd name="connsiteX12" fmla="*/ 4943475 w 13544550"/>
                <a:gd name="connsiteY12" fmla="*/ 15487650 h 20031075"/>
                <a:gd name="connsiteX13" fmla="*/ 9115425 w 13544550"/>
                <a:gd name="connsiteY13" fmla="*/ 15344775 h 20031075"/>
                <a:gd name="connsiteX14" fmla="*/ 12315825 w 13544550"/>
                <a:gd name="connsiteY14" fmla="*/ 17373600 h 20031075"/>
                <a:gd name="connsiteX15" fmla="*/ 12430125 w 13544550"/>
                <a:gd name="connsiteY15" fmla="*/ 20031075 h 20031075"/>
                <a:gd name="connsiteX16" fmla="*/ 13344525 w 13544550"/>
                <a:gd name="connsiteY16" fmla="*/ 19973925 h 20031075"/>
                <a:gd name="connsiteX17" fmla="*/ 13515975 w 13544550"/>
                <a:gd name="connsiteY17" fmla="*/ 18345150 h 20031075"/>
                <a:gd name="connsiteX18" fmla="*/ 13544550 w 13544550"/>
                <a:gd name="connsiteY18" fmla="*/ 16116300 h 20031075"/>
                <a:gd name="connsiteX19" fmla="*/ 13430250 w 13544550"/>
                <a:gd name="connsiteY19" fmla="*/ 15573375 h 20031075"/>
                <a:gd name="connsiteX20" fmla="*/ 10772775 w 13544550"/>
                <a:gd name="connsiteY20" fmla="*/ 13801725 h 20031075"/>
                <a:gd name="connsiteX21" fmla="*/ 8315325 w 13544550"/>
                <a:gd name="connsiteY21" fmla="*/ 11515725 h 20031075"/>
                <a:gd name="connsiteX22" fmla="*/ 10772775 w 13544550"/>
                <a:gd name="connsiteY22" fmla="*/ 9858375 h 20031075"/>
                <a:gd name="connsiteX23" fmla="*/ 9201150 w 13544550"/>
                <a:gd name="connsiteY23" fmla="*/ 8943975 h 20031075"/>
                <a:gd name="connsiteX24" fmla="*/ 11229975 w 13544550"/>
                <a:gd name="connsiteY24" fmla="*/ 8029575 h 20031075"/>
                <a:gd name="connsiteX25" fmla="*/ 10658475 w 13544550"/>
                <a:gd name="connsiteY25" fmla="*/ 7315200 h 20031075"/>
                <a:gd name="connsiteX26" fmla="*/ 9572625 w 13544550"/>
                <a:gd name="connsiteY26" fmla="*/ 8058150 h 20031075"/>
                <a:gd name="connsiteX27" fmla="*/ 8372475 w 13544550"/>
                <a:gd name="connsiteY27" fmla="*/ 8543925 h 20031075"/>
                <a:gd name="connsiteX28" fmla="*/ 7429500 w 13544550"/>
                <a:gd name="connsiteY28" fmla="*/ 9172575 h 20031075"/>
                <a:gd name="connsiteX29" fmla="*/ 7686675 w 13544550"/>
                <a:gd name="connsiteY29" fmla="*/ 7886700 h 20031075"/>
                <a:gd name="connsiteX30" fmla="*/ 9315450 w 13544550"/>
                <a:gd name="connsiteY30" fmla="*/ 6657975 h 20031075"/>
                <a:gd name="connsiteX31" fmla="*/ 7000875 w 13544550"/>
                <a:gd name="connsiteY31" fmla="*/ 5172075 h 20031075"/>
                <a:gd name="connsiteX32" fmla="*/ 9286875 w 13544550"/>
                <a:gd name="connsiteY32" fmla="*/ 2000250 h 20031075"/>
                <a:gd name="connsiteX33" fmla="*/ 11430000 w 13544550"/>
                <a:gd name="connsiteY33" fmla="*/ 942975 h 20031075"/>
                <a:gd name="connsiteX34" fmla="*/ 10315575 w 13544550"/>
                <a:gd name="connsiteY34" fmla="*/ 0 h 20031075"/>
                <a:gd name="connsiteX0" fmla="*/ 10315575 w 13544550"/>
                <a:gd name="connsiteY0" fmla="*/ 0 h 24413341"/>
                <a:gd name="connsiteX1" fmla="*/ 8886825 w 13544550"/>
                <a:gd name="connsiteY1" fmla="*/ 1828800 h 24413341"/>
                <a:gd name="connsiteX2" fmla="*/ 8429625 w 13544550"/>
                <a:gd name="connsiteY2" fmla="*/ 1314450 h 24413341"/>
                <a:gd name="connsiteX3" fmla="*/ 7058025 w 13544550"/>
                <a:gd name="connsiteY3" fmla="*/ 2600325 h 24413341"/>
                <a:gd name="connsiteX4" fmla="*/ 5772150 w 13544550"/>
                <a:gd name="connsiteY4" fmla="*/ 4114800 h 24413341"/>
                <a:gd name="connsiteX5" fmla="*/ 4486275 w 13544550"/>
                <a:gd name="connsiteY5" fmla="*/ 7258050 h 24413341"/>
                <a:gd name="connsiteX6" fmla="*/ 0 w 13544550"/>
                <a:gd name="connsiteY6" fmla="*/ 12687300 h 24413341"/>
                <a:gd name="connsiteX7" fmla="*/ 2686050 w 13544550"/>
                <a:gd name="connsiteY7" fmla="*/ 12544425 h 24413341"/>
                <a:gd name="connsiteX8" fmla="*/ 2914650 w 13544550"/>
                <a:gd name="connsiteY8" fmla="*/ 12887325 h 24413341"/>
                <a:gd name="connsiteX9" fmla="*/ 2228850 w 13544550"/>
                <a:gd name="connsiteY9" fmla="*/ 15487650 h 24413341"/>
                <a:gd name="connsiteX10" fmla="*/ 3600450 w 13544550"/>
                <a:gd name="connsiteY10" fmla="*/ 15630525 h 24413341"/>
                <a:gd name="connsiteX11" fmla="*/ 3657600 w 13544550"/>
                <a:gd name="connsiteY11" fmla="*/ 15487650 h 24413341"/>
                <a:gd name="connsiteX12" fmla="*/ 4943475 w 13544550"/>
                <a:gd name="connsiteY12" fmla="*/ 15487650 h 24413341"/>
                <a:gd name="connsiteX13" fmla="*/ 9115425 w 13544550"/>
                <a:gd name="connsiteY13" fmla="*/ 15344775 h 24413341"/>
                <a:gd name="connsiteX14" fmla="*/ 12315825 w 13544550"/>
                <a:gd name="connsiteY14" fmla="*/ 17373600 h 24413341"/>
                <a:gd name="connsiteX15" fmla="*/ 11559308 w 13544550"/>
                <a:gd name="connsiteY15" fmla="*/ 24413341 h 24413341"/>
                <a:gd name="connsiteX16" fmla="*/ 12430125 w 13544550"/>
                <a:gd name="connsiteY16" fmla="*/ 20031075 h 24413341"/>
                <a:gd name="connsiteX17" fmla="*/ 13344525 w 13544550"/>
                <a:gd name="connsiteY17" fmla="*/ 19973925 h 24413341"/>
                <a:gd name="connsiteX18" fmla="*/ 13515975 w 13544550"/>
                <a:gd name="connsiteY18" fmla="*/ 18345150 h 24413341"/>
                <a:gd name="connsiteX19" fmla="*/ 13544550 w 13544550"/>
                <a:gd name="connsiteY19" fmla="*/ 16116300 h 24413341"/>
                <a:gd name="connsiteX20" fmla="*/ 13430250 w 13544550"/>
                <a:gd name="connsiteY20" fmla="*/ 15573375 h 24413341"/>
                <a:gd name="connsiteX21" fmla="*/ 10772775 w 13544550"/>
                <a:gd name="connsiteY21" fmla="*/ 13801725 h 24413341"/>
                <a:gd name="connsiteX22" fmla="*/ 8315325 w 13544550"/>
                <a:gd name="connsiteY22" fmla="*/ 11515725 h 24413341"/>
                <a:gd name="connsiteX23" fmla="*/ 10772775 w 13544550"/>
                <a:gd name="connsiteY23" fmla="*/ 9858375 h 24413341"/>
                <a:gd name="connsiteX24" fmla="*/ 9201150 w 13544550"/>
                <a:gd name="connsiteY24" fmla="*/ 8943975 h 24413341"/>
                <a:gd name="connsiteX25" fmla="*/ 11229975 w 13544550"/>
                <a:gd name="connsiteY25" fmla="*/ 8029575 h 24413341"/>
                <a:gd name="connsiteX26" fmla="*/ 10658475 w 13544550"/>
                <a:gd name="connsiteY26" fmla="*/ 7315200 h 24413341"/>
                <a:gd name="connsiteX27" fmla="*/ 9572625 w 13544550"/>
                <a:gd name="connsiteY27" fmla="*/ 8058150 h 24413341"/>
                <a:gd name="connsiteX28" fmla="*/ 8372475 w 13544550"/>
                <a:gd name="connsiteY28" fmla="*/ 8543925 h 24413341"/>
                <a:gd name="connsiteX29" fmla="*/ 7429500 w 13544550"/>
                <a:gd name="connsiteY29" fmla="*/ 9172575 h 24413341"/>
                <a:gd name="connsiteX30" fmla="*/ 7686675 w 13544550"/>
                <a:gd name="connsiteY30" fmla="*/ 7886700 h 24413341"/>
                <a:gd name="connsiteX31" fmla="*/ 9315450 w 13544550"/>
                <a:gd name="connsiteY31" fmla="*/ 6657975 h 24413341"/>
                <a:gd name="connsiteX32" fmla="*/ 7000875 w 13544550"/>
                <a:gd name="connsiteY32" fmla="*/ 5172075 h 24413341"/>
                <a:gd name="connsiteX33" fmla="*/ 9286875 w 13544550"/>
                <a:gd name="connsiteY33" fmla="*/ 2000250 h 24413341"/>
                <a:gd name="connsiteX34" fmla="*/ 11430000 w 13544550"/>
                <a:gd name="connsiteY34" fmla="*/ 942975 h 24413341"/>
                <a:gd name="connsiteX35" fmla="*/ 10315575 w 13544550"/>
                <a:gd name="connsiteY35" fmla="*/ 0 h 24413341"/>
                <a:gd name="connsiteX0" fmla="*/ 10315575 w 13544550"/>
                <a:gd name="connsiteY0" fmla="*/ 0 h 24413341"/>
                <a:gd name="connsiteX1" fmla="*/ 8886825 w 13544550"/>
                <a:gd name="connsiteY1" fmla="*/ 1828800 h 24413341"/>
                <a:gd name="connsiteX2" fmla="*/ 8429625 w 13544550"/>
                <a:gd name="connsiteY2" fmla="*/ 1314450 h 24413341"/>
                <a:gd name="connsiteX3" fmla="*/ 7058025 w 13544550"/>
                <a:gd name="connsiteY3" fmla="*/ 2600325 h 24413341"/>
                <a:gd name="connsiteX4" fmla="*/ 5772150 w 13544550"/>
                <a:gd name="connsiteY4" fmla="*/ 4114800 h 24413341"/>
                <a:gd name="connsiteX5" fmla="*/ 4486275 w 13544550"/>
                <a:gd name="connsiteY5" fmla="*/ 7258050 h 24413341"/>
                <a:gd name="connsiteX6" fmla="*/ 0 w 13544550"/>
                <a:gd name="connsiteY6" fmla="*/ 12687300 h 24413341"/>
                <a:gd name="connsiteX7" fmla="*/ 2686050 w 13544550"/>
                <a:gd name="connsiteY7" fmla="*/ 12544425 h 24413341"/>
                <a:gd name="connsiteX8" fmla="*/ 2914650 w 13544550"/>
                <a:gd name="connsiteY8" fmla="*/ 12887325 h 24413341"/>
                <a:gd name="connsiteX9" fmla="*/ 2228850 w 13544550"/>
                <a:gd name="connsiteY9" fmla="*/ 15487650 h 24413341"/>
                <a:gd name="connsiteX10" fmla="*/ 3600450 w 13544550"/>
                <a:gd name="connsiteY10" fmla="*/ 15630525 h 24413341"/>
                <a:gd name="connsiteX11" fmla="*/ 3657600 w 13544550"/>
                <a:gd name="connsiteY11" fmla="*/ 15487650 h 24413341"/>
                <a:gd name="connsiteX12" fmla="*/ 4943475 w 13544550"/>
                <a:gd name="connsiteY12" fmla="*/ 15487650 h 24413341"/>
                <a:gd name="connsiteX13" fmla="*/ 9115425 w 13544550"/>
                <a:gd name="connsiteY13" fmla="*/ 15344775 h 24413341"/>
                <a:gd name="connsiteX14" fmla="*/ 12315825 w 13544550"/>
                <a:gd name="connsiteY14" fmla="*/ 17373600 h 24413341"/>
                <a:gd name="connsiteX15" fmla="*/ 11559308 w 13544550"/>
                <a:gd name="connsiteY15" fmla="*/ 24413341 h 24413341"/>
                <a:gd name="connsiteX16" fmla="*/ 13503524 w 13544550"/>
                <a:gd name="connsiteY16" fmla="*/ 24269325 h 24413341"/>
                <a:gd name="connsiteX17" fmla="*/ 12430125 w 13544550"/>
                <a:gd name="connsiteY17" fmla="*/ 20031075 h 24413341"/>
                <a:gd name="connsiteX18" fmla="*/ 13344525 w 13544550"/>
                <a:gd name="connsiteY18" fmla="*/ 19973925 h 24413341"/>
                <a:gd name="connsiteX19" fmla="*/ 13515975 w 13544550"/>
                <a:gd name="connsiteY19" fmla="*/ 18345150 h 24413341"/>
                <a:gd name="connsiteX20" fmla="*/ 13544550 w 13544550"/>
                <a:gd name="connsiteY20" fmla="*/ 16116300 h 24413341"/>
                <a:gd name="connsiteX21" fmla="*/ 13430250 w 13544550"/>
                <a:gd name="connsiteY21" fmla="*/ 15573375 h 24413341"/>
                <a:gd name="connsiteX22" fmla="*/ 10772775 w 13544550"/>
                <a:gd name="connsiteY22" fmla="*/ 13801725 h 24413341"/>
                <a:gd name="connsiteX23" fmla="*/ 8315325 w 13544550"/>
                <a:gd name="connsiteY23" fmla="*/ 11515725 h 24413341"/>
                <a:gd name="connsiteX24" fmla="*/ 10772775 w 13544550"/>
                <a:gd name="connsiteY24" fmla="*/ 9858375 h 24413341"/>
                <a:gd name="connsiteX25" fmla="*/ 9201150 w 13544550"/>
                <a:gd name="connsiteY25" fmla="*/ 8943975 h 24413341"/>
                <a:gd name="connsiteX26" fmla="*/ 11229975 w 13544550"/>
                <a:gd name="connsiteY26" fmla="*/ 8029575 h 24413341"/>
                <a:gd name="connsiteX27" fmla="*/ 10658475 w 13544550"/>
                <a:gd name="connsiteY27" fmla="*/ 7315200 h 24413341"/>
                <a:gd name="connsiteX28" fmla="*/ 9572625 w 13544550"/>
                <a:gd name="connsiteY28" fmla="*/ 8058150 h 24413341"/>
                <a:gd name="connsiteX29" fmla="*/ 8372475 w 13544550"/>
                <a:gd name="connsiteY29" fmla="*/ 8543925 h 24413341"/>
                <a:gd name="connsiteX30" fmla="*/ 7429500 w 13544550"/>
                <a:gd name="connsiteY30" fmla="*/ 9172575 h 24413341"/>
                <a:gd name="connsiteX31" fmla="*/ 7686675 w 13544550"/>
                <a:gd name="connsiteY31" fmla="*/ 7886700 h 24413341"/>
                <a:gd name="connsiteX32" fmla="*/ 9315450 w 13544550"/>
                <a:gd name="connsiteY32" fmla="*/ 6657975 h 24413341"/>
                <a:gd name="connsiteX33" fmla="*/ 7000875 w 13544550"/>
                <a:gd name="connsiteY33" fmla="*/ 5172075 h 24413341"/>
                <a:gd name="connsiteX34" fmla="*/ 9286875 w 13544550"/>
                <a:gd name="connsiteY34" fmla="*/ 2000250 h 24413341"/>
                <a:gd name="connsiteX35" fmla="*/ 11430000 w 13544550"/>
                <a:gd name="connsiteY35" fmla="*/ 942975 h 24413341"/>
                <a:gd name="connsiteX36" fmla="*/ 10315575 w 13544550"/>
                <a:gd name="connsiteY36" fmla="*/ 0 h 24413341"/>
                <a:gd name="connsiteX0" fmla="*/ 10315575 w 13791556"/>
                <a:gd name="connsiteY0" fmla="*/ 0 h 24773381"/>
                <a:gd name="connsiteX1" fmla="*/ 8886825 w 13791556"/>
                <a:gd name="connsiteY1" fmla="*/ 1828800 h 24773381"/>
                <a:gd name="connsiteX2" fmla="*/ 8429625 w 13791556"/>
                <a:gd name="connsiteY2" fmla="*/ 1314450 h 24773381"/>
                <a:gd name="connsiteX3" fmla="*/ 7058025 w 13791556"/>
                <a:gd name="connsiteY3" fmla="*/ 2600325 h 24773381"/>
                <a:gd name="connsiteX4" fmla="*/ 5772150 w 13791556"/>
                <a:gd name="connsiteY4" fmla="*/ 4114800 h 24773381"/>
                <a:gd name="connsiteX5" fmla="*/ 4486275 w 13791556"/>
                <a:gd name="connsiteY5" fmla="*/ 7258050 h 24773381"/>
                <a:gd name="connsiteX6" fmla="*/ 0 w 13791556"/>
                <a:gd name="connsiteY6" fmla="*/ 12687300 h 24773381"/>
                <a:gd name="connsiteX7" fmla="*/ 2686050 w 13791556"/>
                <a:gd name="connsiteY7" fmla="*/ 12544425 h 24773381"/>
                <a:gd name="connsiteX8" fmla="*/ 2914650 w 13791556"/>
                <a:gd name="connsiteY8" fmla="*/ 12887325 h 24773381"/>
                <a:gd name="connsiteX9" fmla="*/ 2228850 w 13791556"/>
                <a:gd name="connsiteY9" fmla="*/ 15487650 h 24773381"/>
                <a:gd name="connsiteX10" fmla="*/ 3600450 w 13791556"/>
                <a:gd name="connsiteY10" fmla="*/ 15630525 h 24773381"/>
                <a:gd name="connsiteX11" fmla="*/ 3657600 w 13791556"/>
                <a:gd name="connsiteY11" fmla="*/ 15487650 h 24773381"/>
                <a:gd name="connsiteX12" fmla="*/ 4943475 w 13791556"/>
                <a:gd name="connsiteY12" fmla="*/ 15487650 h 24773381"/>
                <a:gd name="connsiteX13" fmla="*/ 9115425 w 13791556"/>
                <a:gd name="connsiteY13" fmla="*/ 15344775 h 24773381"/>
                <a:gd name="connsiteX14" fmla="*/ 12315825 w 13791556"/>
                <a:gd name="connsiteY14" fmla="*/ 17373600 h 24773381"/>
                <a:gd name="connsiteX15" fmla="*/ 11559308 w 13791556"/>
                <a:gd name="connsiteY15" fmla="*/ 24413341 h 24773381"/>
                <a:gd name="connsiteX16" fmla="*/ 13503524 w 13791556"/>
                <a:gd name="connsiteY16" fmla="*/ 24269325 h 24773381"/>
                <a:gd name="connsiteX17" fmla="*/ 13791556 w 13791556"/>
                <a:gd name="connsiteY17" fmla="*/ 24773381 h 24773381"/>
                <a:gd name="connsiteX18" fmla="*/ 12430125 w 13791556"/>
                <a:gd name="connsiteY18" fmla="*/ 20031075 h 24773381"/>
                <a:gd name="connsiteX19" fmla="*/ 13344525 w 13791556"/>
                <a:gd name="connsiteY19" fmla="*/ 19973925 h 24773381"/>
                <a:gd name="connsiteX20" fmla="*/ 13515975 w 13791556"/>
                <a:gd name="connsiteY20" fmla="*/ 18345150 h 24773381"/>
                <a:gd name="connsiteX21" fmla="*/ 13544550 w 13791556"/>
                <a:gd name="connsiteY21" fmla="*/ 16116300 h 24773381"/>
                <a:gd name="connsiteX22" fmla="*/ 13430250 w 13791556"/>
                <a:gd name="connsiteY22" fmla="*/ 15573375 h 24773381"/>
                <a:gd name="connsiteX23" fmla="*/ 10772775 w 13791556"/>
                <a:gd name="connsiteY23" fmla="*/ 13801725 h 24773381"/>
                <a:gd name="connsiteX24" fmla="*/ 8315325 w 13791556"/>
                <a:gd name="connsiteY24" fmla="*/ 11515725 h 24773381"/>
                <a:gd name="connsiteX25" fmla="*/ 10772775 w 13791556"/>
                <a:gd name="connsiteY25" fmla="*/ 9858375 h 24773381"/>
                <a:gd name="connsiteX26" fmla="*/ 9201150 w 13791556"/>
                <a:gd name="connsiteY26" fmla="*/ 8943975 h 24773381"/>
                <a:gd name="connsiteX27" fmla="*/ 11229975 w 13791556"/>
                <a:gd name="connsiteY27" fmla="*/ 8029575 h 24773381"/>
                <a:gd name="connsiteX28" fmla="*/ 10658475 w 13791556"/>
                <a:gd name="connsiteY28" fmla="*/ 7315200 h 24773381"/>
                <a:gd name="connsiteX29" fmla="*/ 9572625 w 13791556"/>
                <a:gd name="connsiteY29" fmla="*/ 8058150 h 24773381"/>
                <a:gd name="connsiteX30" fmla="*/ 8372475 w 13791556"/>
                <a:gd name="connsiteY30" fmla="*/ 8543925 h 24773381"/>
                <a:gd name="connsiteX31" fmla="*/ 7429500 w 13791556"/>
                <a:gd name="connsiteY31" fmla="*/ 9172575 h 24773381"/>
                <a:gd name="connsiteX32" fmla="*/ 7686675 w 13791556"/>
                <a:gd name="connsiteY32" fmla="*/ 7886700 h 24773381"/>
                <a:gd name="connsiteX33" fmla="*/ 9315450 w 13791556"/>
                <a:gd name="connsiteY33" fmla="*/ 6657975 h 24773381"/>
                <a:gd name="connsiteX34" fmla="*/ 7000875 w 13791556"/>
                <a:gd name="connsiteY34" fmla="*/ 5172075 h 24773381"/>
                <a:gd name="connsiteX35" fmla="*/ 9286875 w 13791556"/>
                <a:gd name="connsiteY35" fmla="*/ 2000250 h 24773381"/>
                <a:gd name="connsiteX36" fmla="*/ 11430000 w 13791556"/>
                <a:gd name="connsiteY36" fmla="*/ 942975 h 24773381"/>
                <a:gd name="connsiteX37" fmla="*/ 10315575 w 13791556"/>
                <a:gd name="connsiteY37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2430125 w 15015692"/>
                <a:gd name="connsiteY19" fmla="*/ 20031075 h 24773381"/>
                <a:gd name="connsiteX20" fmla="*/ 13344525 w 15015692"/>
                <a:gd name="connsiteY20" fmla="*/ 19973925 h 24773381"/>
                <a:gd name="connsiteX21" fmla="*/ 13515975 w 15015692"/>
                <a:gd name="connsiteY21" fmla="*/ 18345150 h 24773381"/>
                <a:gd name="connsiteX22" fmla="*/ 13544550 w 15015692"/>
                <a:gd name="connsiteY22" fmla="*/ 16116300 h 24773381"/>
                <a:gd name="connsiteX23" fmla="*/ 13430250 w 15015692"/>
                <a:gd name="connsiteY23" fmla="*/ 15573375 h 24773381"/>
                <a:gd name="connsiteX24" fmla="*/ 10772775 w 15015692"/>
                <a:gd name="connsiteY24" fmla="*/ 13801725 h 24773381"/>
                <a:gd name="connsiteX25" fmla="*/ 8315325 w 15015692"/>
                <a:gd name="connsiteY25" fmla="*/ 11515725 h 24773381"/>
                <a:gd name="connsiteX26" fmla="*/ 10772775 w 15015692"/>
                <a:gd name="connsiteY26" fmla="*/ 9858375 h 24773381"/>
                <a:gd name="connsiteX27" fmla="*/ 9201150 w 15015692"/>
                <a:gd name="connsiteY27" fmla="*/ 8943975 h 24773381"/>
                <a:gd name="connsiteX28" fmla="*/ 11229975 w 15015692"/>
                <a:gd name="connsiteY28" fmla="*/ 8029575 h 24773381"/>
                <a:gd name="connsiteX29" fmla="*/ 10658475 w 15015692"/>
                <a:gd name="connsiteY29" fmla="*/ 7315200 h 24773381"/>
                <a:gd name="connsiteX30" fmla="*/ 9572625 w 15015692"/>
                <a:gd name="connsiteY30" fmla="*/ 8058150 h 24773381"/>
                <a:gd name="connsiteX31" fmla="*/ 8372475 w 15015692"/>
                <a:gd name="connsiteY31" fmla="*/ 8543925 h 24773381"/>
                <a:gd name="connsiteX32" fmla="*/ 7429500 w 15015692"/>
                <a:gd name="connsiteY32" fmla="*/ 9172575 h 24773381"/>
                <a:gd name="connsiteX33" fmla="*/ 7686675 w 15015692"/>
                <a:gd name="connsiteY33" fmla="*/ 7886700 h 24773381"/>
                <a:gd name="connsiteX34" fmla="*/ 9315450 w 15015692"/>
                <a:gd name="connsiteY34" fmla="*/ 6657975 h 24773381"/>
                <a:gd name="connsiteX35" fmla="*/ 7000875 w 15015692"/>
                <a:gd name="connsiteY35" fmla="*/ 5172075 h 24773381"/>
                <a:gd name="connsiteX36" fmla="*/ 9286875 w 15015692"/>
                <a:gd name="connsiteY36" fmla="*/ 2000250 h 24773381"/>
                <a:gd name="connsiteX37" fmla="*/ 11430000 w 15015692"/>
                <a:gd name="connsiteY37" fmla="*/ 942975 h 24773381"/>
                <a:gd name="connsiteX38" fmla="*/ 10315575 w 15015692"/>
                <a:gd name="connsiteY38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2430125 w 15015692"/>
                <a:gd name="connsiteY20" fmla="*/ 20031075 h 24773381"/>
                <a:gd name="connsiteX21" fmla="*/ 13344525 w 15015692"/>
                <a:gd name="connsiteY21" fmla="*/ 19973925 h 24773381"/>
                <a:gd name="connsiteX22" fmla="*/ 13515975 w 15015692"/>
                <a:gd name="connsiteY22" fmla="*/ 18345150 h 24773381"/>
                <a:gd name="connsiteX23" fmla="*/ 13544550 w 15015692"/>
                <a:gd name="connsiteY23" fmla="*/ 16116300 h 24773381"/>
                <a:gd name="connsiteX24" fmla="*/ 13430250 w 15015692"/>
                <a:gd name="connsiteY24" fmla="*/ 15573375 h 24773381"/>
                <a:gd name="connsiteX25" fmla="*/ 10772775 w 15015692"/>
                <a:gd name="connsiteY25" fmla="*/ 13801725 h 24773381"/>
                <a:gd name="connsiteX26" fmla="*/ 8315325 w 15015692"/>
                <a:gd name="connsiteY26" fmla="*/ 11515725 h 24773381"/>
                <a:gd name="connsiteX27" fmla="*/ 10772775 w 15015692"/>
                <a:gd name="connsiteY27" fmla="*/ 9858375 h 24773381"/>
                <a:gd name="connsiteX28" fmla="*/ 9201150 w 15015692"/>
                <a:gd name="connsiteY28" fmla="*/ 8943975 h 24773381"/>
                <a:gd name="connsiteX29" fmla="*/ 11229975 w 15015692"/>
                <a:gd name="connsiteY29" fmla="*/ 8029575 h 24773381"/>
                <a:gd name="connsiteX30" fmla="*/ 10658475 w 15015692"/>
                <a:gd name="connsiteY30" fmla="*/ 7315200 h 24773381"/>
                <a:gd name="connsiteX31" fmla="*/ 9572625 w 15015692"/>
                <a:gd name="connsiteY31" fmla="*/ 8058150 h 24773381"/>
                <a:gd name="connsiteX32" fmla="*/ 8372475 w 15015692"/>
                <a:gd name="connsiteY32" fmla="*/ 8543925 h 24773381"/>
                <a:gd name="connsiteX33" fmla="*/ 7429500 w 15015692"/>
                <a:gd name="connsiteY33" fmla="*/ 9172575 h 24773381"/>
                <a:gd name="connsiteX34" fmla="*/ 7686675 w 15015692"/>
                <a:gd name="connsiteY34" fmla="*/ 7886700 h 24773381"/>
                <a:gd name="connsiteX35" fmla="*/ 9315450 w 15015692"/>
                <a:gd name="connsiteY35" fmla="*/ 6657975 h 24773381"/>
                <a:gd name="connsiteX36" fmla="*/ 7000875 w 15015692"/>
                <a:gd name="connsiteY36" fmla="*/ 5172075 h 24773381"/>
                <a:gd name="connsiteX37" fmla="*/ 9286875 w 15015692"/>
                <a:gd name="connsiteY37" fmla="*/ 2000250 h 24773381"/>
                <a:gd name="connsiteX38" fmla="*/ 11430000 w 15015692"/>
                <a:gd name="connsiteY38" fmla="*/ 942975 h 24773381"/>
                <a:gd name="connsiteX39" fmla="*/ 10315575 w 15015692"/>
                <a:gd name="connsiteY39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2430125 w 15015692"/>
                <a:gd name="connsiteY21" fmla="*/ 20031075 h 24773381"/>
                <a:gd name="connsiteX22" fmla="*/ 13344525 w 15015692"/>
                <a:gd name="connsiteY22" fmla="*/ 19973925 h 24773381"/>
                <a:gd name="connsiteX23" fmla="*/ 13515975 w 15015692"/>
                <a:gd name="connsiteY23" fmla="*/ 18345150 h 24773381"/>
                <a:gd name="connsiteX24" fmla="*/ 13544550 w 15015692"/>
                <a:gd name="connsiteY24" fmla="*/ 16116300 h 24773381"/>
                <a:gd name="connsiteX25" fmla="*/ 13430250 w 15015692"/>
                <a:gd name="connsiteY25" fmla="*/ 15573375 h 24773381"/>
                <a:gd name="connsiteX26" fmla="*/ 10772775 w 15015692"/>
                <a:gd name="connsiteY26" fmla="*/ 13801725 h 24773381"/>
                <a:gd name="connsiteX27" fmla="*/ 8315325 w 15015692"/>
                <a:gd name="connsiteY27" fmla="*/ 11515725 h 24773381"/>
                <a:gd name="connsiteX28" fmla="*/ 10772775 w 15015692"/>
                <a:gd name="connsiteY28" fmla="*/ 9858375 h 24773381"/>
                <a:gd name="connsiteX29" fmla="*/ 9201150 w 15015692"/>
                <a:gd name="connsiteY29" fmla="*/ 8943975 h 24773381"/>
                <a:gd name="connsiteX30" fmla="*/ 11229975 w 15015692"/>
                <a:gd name="connsiteY30" fmla="*/ 8029575 h 24773381"/>
                <a:gd name="connsiteX31" fmla="*/ 10658475 w 15015692"/>
                <a:gd name="connsiteY31" fmla="*/ 7315200 h 24773381"/>
                <a:gd name="connsiteX32" fmla="*/ 9572625 w 15015692"/>
                <a:gd name="connsiteY32" fmla="*/ 8058150 h 24773381"/>
                <a:gd name="connsiteX33" fmla="*/ 8372475 w 15015692"/>
                <a:gd name="connsiteY33" fmla="*/ 8543925 h 24773381"/>
                <a:gd name="connsiteX34" fmla="*/ 7429500 w 15015692"/>
                <a:gd name="connsiteY34" fmla="*/ 9172575 h 24773381"/>
                <a:gd name="connsiteX35" fmla="*/ 7686675 w 15015692"/>
                <a:gd name="connsiteY35" fmla="*/ 7886700 h 24773381"/>
                <a:gd name="connsiteX36" fmla="*/ 9315450 w 15015692"/>
                <a:gd name="connsiteY36" fmla="*/ 6657975 h 24773381"/>
                <a:gd name="connsiteX37" fmla="*/ 7000875 w 15015692"/>
                <a:gd name="connsiteY37" fmla="*/ 5172075 h 24773381"/>
                <a:gd name="connsiteX38" fmla="*/ 9286875 w 15015692"/>
                <a:gd name="connsiteY38" fmla="*/ 2000250 h 24773381"/>
                <a:gd name="connsiteX39" fmla="*/ 11430000 w 15015692"/>
                <a:gd name="connsiteY39" fmla="*/ 942975 h 24773381"/>
                <a:gd name="connsiteX40" fmla="*/ 10315575 w 15015692"/>
                <a:gd name="connsiteY40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2430125 w 15015692"/>
                <a:gd name="connsiteY22" fmla="*/ 20031075 h 24773381"/>
                <a:gd name="connsiteX23" fmla="*/ 13344525 w 15015692"/>
                <a:gd name="connsiteY23" fmla="*/ 19973925 h 24773381"/>
                <a:gd name="connsiteX24" fmla="*/ 13515975 w 15015692"/>
                <a:gd name="connsiteY24" fmla="*/ 18345150 h 24773381"/>
                <a:gd name="connsiteX25" fmla="*/ 13544550 w 15015692"/>
                <a:gd name="connsiteY25" fmla="*/ 16116300 h 24773381"/>
                <a:gd name="connsiteX26" fmla="*/ 13430250 w 15015692"/>
                <a:gd name="connsiteY26" fmla="*/ 15573375 h 24773381"/>
                <a:gd name="connsiteX27" fmla="*/ 10772775 w 15015692"/>
                <a:gd name="connsiteY27" fmla="*/ 13801725 h 24773381"/>
                <a:gd name="connsiteX28" fmla="*/ 8315325 w 15015692"/>
                <a:gd name="connsiteY28" fmla="*/ 11515725 h 24773381"/>
                <a:gd name="connsiteX29" fmla="*/ 10772775 w 15015692"/>
                <a:gd name="connsiteY29" fmla="*/ 9858375 h 24773381"/>
                <a:gd name="connsiteX30" fmla="*/ 9201150 w 15015692"/>
                <a:gd name="connsiteY30" fmla="*/ 8943975 h 24773381"/>
                <a:gd name="connsiteX31" fmla="*/ 11229975 w 15015692"/>
                <a:gd name="connsiteY31" fmla="*/ 8029575 h 24773381"/>
                <a:gd name="connsiteX32" fmla="*/ 10658475 w 15015692"/>
                <a:gd name="connsiteY32" fmla="*/ 7315200 h 24773381"/>
                <a:gd name="connsiteX33" fmla="*/ 9572625 w 15015692"/>
                <a:gd name="connsiteY33" fmla="*/ 8058150 h 24773381"/>
                <a:gd name="connsiteX34" fmla="*/ 8372475 w 15015692"/>
                <a:gd name="connsiteY34" fmla="*/ 8543925 h 24773381"/>
                <a:gd name="connsiteX35" fmla="*/ 7429500 w 15015692"/>
                <a:gd name="connsiteY35" fmla="*/ 9172575 h 24773381"/>
                <a:gd name="connsiteX36" fmla="*/ 7686675 w 15015692"/>
                <a:gd name="connsiteY36" fmla="*/ 7886700 h 24773381"/>
                <a:gd name="connsiteX37" fmla="*/ 9315450 w 15015692"/>
                <a:gd name="connsiteY37" fmla="*/ 6657975 h 24773381"/>
                <a:gd name="connsiteX38" fmla="*/ 7000875 w 15015692"/>
                <a:gd name="connsiteY38" fmla="*/ 5172075 h 24773381"/>
                <a:gd name="connsiteX39" fmla="*/ 9286875 w 15015692"/>
                <a:gd name="connsiteY39" fmla="*/ 2000250 h 24773381"/>
                <a:gd name="connsiteX40" fmla="*/ 11430000 w 15015692"/>
                <a:gd name="connsiteY40" fmla="*/ 942975 h 24773381"/>
                <a:gd name="connsiteX41" fmla="*/ 10315575 w 15015692"/>
                <a:gd name="connsiteY41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2430125 w 15015692"/>
                <a:gd name="connsiteY23" fmla="*/ 20031075 h 24773381"/>
                <a:gd name="connsiteX24" fmla="*/ 13344525 w 15015692"/>
                <a:gd name="connsiteY24" fmla="*/ 19973925 h 24773381"/>
                <a:gd name="connsiteX25" fmla="*/ 13515975 w 15015692"/>
                <a:gd name="connsiteY25" fmla="*/ 18345150 h 24773381"/>
                <a:gd name="connsiteX26" fmla="*/ 13544550 w 15015692"/>
                <a:gd name="connsiteY26" fmla="*/ 16116300 h 24773381"/>
                <a:gd name="connsiteX27" fmla="*/ 13430250 w 15015692"/>
                <a:gd name="connsiteY27" fmla="*/ 15573375 h 24773381"/>
                <a:gd name="connsiteX28" fmla="*/ 10772775 w 15015692"/>
                <a:gd name="connsiteY28" fmla="*/ 13801725 h 24773381"/>
                <a:gd name="connsiteX29" fmla="*/ 8315325 w 15015692"/>
                <a:gd name="connsiteY29" fmla="*/ 11515725 h 24773381"/>
                <a:gd name="connsiteX30" fmla="*/ 10772775 w 15015692"/>
                <a:gd name="connsiteY30" fmla="*/ 9858375 h 24773381"/>
                <a:gd name="connsiteX31" fmla="*/ 9201150 w 15015692"/>
                <a:gd name="connsiteY31" fmla="*/ 8943975 h 24773381"/>
                <a:gd name="connsiteX32" fmla="*/ 11229975 w 15015692"/>
                <a:gd name="connsiteY32" fmla="*/ 8029575 h 24773381"/>
                <a:gd name="connsiteX33" fmla="*/ 10658475 w 15015692"/>
                <a:gd name="connsiteY33" fmla="*/ 7315200 h 24773381"/>
                <a:gd name="connsiteX34" fmla="*/ 9572625 w 15015692"/>
                <a:gd name="connsiteY34" fmla="*/ 8058150 h 24773381"/>
                <a:gd name="connsiteX35" fmla="*/ 8372475 w 15015692"/>
                <a:gd name="connsiteY35" fmla="*/ 8543925 h 24773381"/>
                <a:gd name="connsiteX36" fmla="*/ 7429500 w 15015692"/>
                <a:gd name="connsiteY36" fmla="*/ 9172575 h 24773381"/>
                <a:gd name="connsiteX37" fmla="*/ 7686675 w 15015692"/>
                <a:gd name="connsiteY37" fmla="*/ 7886700 h 24773381"/>
                <a:gd name="connsiteX38" fmla="*/ 9315450 w 15015692"/>
                <a:gd name="connsiteY38" fmla="*/ 6657975 h 24773381"/>
                <a:gd name="connsiteX39" fmla="*/ 7000875 w 15015692"/>
                <a:gd name="connsiteY39" fmla="*/ 5172075 h 24773381"/>
                <a:gd name="connsiteX40" fmla="*/ 9286875 w 15015692"/>
                <a:gd name="connsiteY40" fmla="*/ 2000250 h 24773381"/>
                <a:gd name="connsiteX41" fmla="*/ 11430000 w 15015692"/>
                <a:gd name="connsiteY41" fmla="*/ 942975 h 24773381"/>
                <a:gd name="connsiteX42" fmla="*/ 10315575 w 15015692"/>
                <a:gd name="connsiteY42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2430125 w 15015692"/>
                <a:gd name="connsiteY24" fmla="*/ 20031075 h 24773381"/>
                <a:gd name="connsiteX25" fmla="*/ 13344525 w 15015692"/>
                <a:gd name="connsiteY25" fmla="*/ 19973925 h 24773381"/>
                <a:gd name="connsiteX26" fmla="*/ 13515975 w 15015692"/>
                <a:gd name="connsiteY26" fmla="*/ 18345150 h 24773381"/>
                <a:gd name="connsiteX27" fmla="*/ 13544550 w 15015692"/>
                <a:gd name="connsiteY27" fmla="*/ 16116300 h 24773381"/>
                <a:gd name="connsiteX28" fmla="*/ 13430250 w 15015692"/>
                <a:gd name="connsiteY28" fmla="*/ 15573375 h 24773381"/>
                <a:gd name="connsiteX29" fmla="*/ 10772775 w 15015692"/>
                <a:gd name="connsiteY29" fmla="*/ 13801725 h 24773381"/>
                <a:gd name="connsiteX30" fmla="*/ 8315325 w 15015692"/>
                <a:gd name="connsiteY30" fmla="*/ 11515725 h 24773381"/>
                <a:gd name="connsiteX31" fmla="*/ 10772775 w 15015692"/>
                <a:gd name="connsiteY31" fmla="*/ 9858375 h 24773381"/>
                <a:gd name="connsiteX32" fmla="*/ 9201150 w 15015692"/>
                <a:gd name="connsiteY32" fmla="*/ 8943975 h 24773381"/>
                <a:gd name="connsiteX33" fmla="*/ 11229975 w 15015692"/>
                <a:gd name="connsiteY33" fmla="*/ 8029575 h 24773381"/>
                <a:gd name="connsiteX34" fmla="*/ 10658475 w 15015692"/>
                <a:gd name="connsiteY34" fmla="*/ 7315200 h 24773381"/>
                <a:gd name="connsiteX35" fmla="*/ 9572625 w 15015692"/>
                <a:gd name="connsiteY35" fmla="*/ 8058150 h 24773381"/>
                <a:gd name="connsiteX36" fmla="*/ 8372475 w 15015692"/>
                <a:gd name="connsiteY36" fmla="*/ 8543925 h 24773381"/>
                <a:gd name="connsiteX37" fmla="*/ 7429500 w 15015692"/>
                <a:gd name="connsiteY37" fmla="*/ 9172575 h 24773381"/>
                <a:gd name="connsiteX38" fmla="*/ 7686675 w 15015692"/>
                <a:gd name="connsiteY38" fmla="*/ 7886700 h 24773381"/>
                <a:gd name="connsiteX39" fmla="*/ 9315450 w 15015692"/>
                <a:gd name="connsiteY39" fmla="*/ 6657975 h 24773381"/>
                <a:gd name="connsiteX40" fmla="*/ 7000875 w 15015692"/>
                <a:gd name="connsiteY40" fmla="*/ 5172075 h 24773381"/>
                <a:gd name="connsiteX41" fmla="*/ 9286875 w 15015692"/>
                <a:gd name="connsiteY41" fmla="*/ 2000250 h 24773381"/>
                <a:gd name="connsiteX42" fmla="*/ 11430000 w 15015692"/>
                <a:gd name="connsiteY42" fmla="*/ 942975 h 24773381"/>
                <a:gd name="connsiteX43" fmla="*/ 10315575 w 15015692"/>
                <a:gd name="connsiteY43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2430125 w 15015692"/>
                <a:gd name="connsiteY25" fmla="*/ 20031075 h 24773381"/>
                <a:gd name="connsiteX26" fmla="*/ 13344525 w 15015692"/>
                <a:gd name="connsiteY26" fmla="*/ 19973925 h 24773381"/>
                <a:gd name="connsiteX27" fmla="*/ 13515975 w 15015692"/>
                <a:gd name="connsiteY27" fmla="*/ 18345150 h 24773381"/>
                <a:gd name="connsiteX28" fmla="*/ 13544550 w 15015692"/>
                <a:gd name="connsiteY28" fmla="*/ 16116300 h 24773381"/>
                <a:gd name="connsiteX29" fmla="*/ 13430250 w 15015692"/>
                <a:gd name="connsiteY29" fmla="*/ 15573375 h 24773381"/>
                <a:gd name="connsiteX30" fmla="*/ 10772775 w 15015692"/>
                <a:gd name="connsiteY30" fmla="*/ 13801725 h 24773381"/>
                <a:gd name="connsiteX31" fmla="*/ 8315325 w 15015692"/>
                <a:gd name="connsiteY31" fmla="*/ 11515725 h 24773381"/>
                <a:gd name="connsiteX32" fmla="*/ 10772775 w 15015692"/>
                <a:gd name="connsiteY32" fmla="*/ 9858375 h 24773381"/>
                <a:gd name="connsiteX33" fmla="*/ 9201150 w 15015692"/>
                <a:gd name="connsiteY33" fmla="*/ 8943975 h 24773381"/>
                <a:gd name="connsiteX34" fmla="*/ 11229975 w 15015692"/>
                <a:gd name="connsiteY34" fmla="*/ 8029575 h 24773381"/>
                <a:gd name="connsiteX35" fmla="*/ 10658475 w 15015692"/>
                <a:gd name="connsiteY35" fmla="*/ 7315200 h 24773381"/>
                <a:gd name="connsiteX36" fmla="*/ 9572625 w 15015692"/>
                <a:gd name="connsiteY36" fmla="*/ 8058150 h 24773381"/>
                <a:gd name="connsiteX37" fmla="*/ 8372475 w 15015692"/>
                <a:gd name="connsiteY37" fmla="*/ 8543925 h 24773381"/>
                <a:gd name="connsiteX38" fmla="*/ 7429500 w 15015692"/>
                <a:gd name="connsiteY38" fmla="*/ 9172575 h 24773381"/>
                <a:gd name="connsiteX39" fmla="*/ 7686675 w 15015692"/>
                <a:gd name="connsiteY39" fmla="*/ 7886700 h 24773381"/>
                <a:gd name="connsiteX40" fmla="*/ 9315450 w 15015692"/>
                <a:gd name="connsiteY40" fmla="*/ 6657975 h 24773381"/>
                <a:gd name="connsiteX41" fmla="*/ 7000875 w 15015692"/>
                <a:gd name="connsiteY41" fmla="*/ 5172075 h 24773381"/>
                <a:gd name="connsiteX42" fmla="*/ 9286875 w 15015692"/>
                <a:gd name="connsiteY42" fmla="*/ 2000250 h 24773381"/>
                <a:gd name="connsiteX43" fmla="*/ 11430000 w 15015692"/>
                <a:gd name="connsiteY43" fmla="*/ 942975 h 24773381"/>
                <a:gd name="connsiteX44" fmla="*/ 10315575 w 15015692"/>
                <a:gd name="connsiteY44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2430125 w 15015692"/>
                <a:gd name="connsiteY26" fmla="*/ 20031075 h 24773381"/>
                <a:gd name="connsiteX27" fmla="*/ 13344525 w 15015692"/>
                <a:gd name="connsiteY27" fmla="*/ 19973925 h 24773381"/>
                <a:gd name="connsiteX28" fmla="*/ 13515975 w 15015692"/>
                <a:gd name="connsiteY28" fmla="*/ 18345150 h 24773381"/>
                <a:gd name="connsiteX29" fmla="*/ 13544550 w 15015692"/>
                <a:gd name="connsiteY29" fmla="*/ 16116300 h 24773381"/>
                <a:gd name="connsiteX30" fmla="*/ 13430250 w 15015692"/>
                <a:gd name="connsiteY30" fmla="*/ 15573375 h 24773381"/>
                <a:gd name="connsiteX31" fmla="*/ 10772775 w 15015692"/>
                <a:gd name="connsiteY31" fmla="*/ 13801725 h 24773381"/>
                <a:gd name="connsiteX32" fmla="*/ 8315325 w 15015692"/>
                <a:gd name="connsiteY32" fmla="*/ 11515725 h 24773381"/>
                <a:gd name="connsiteX33" fmla="*/ 10772775 w 15015692"/>
                <a:gd name="connsiteY33" fmla="*/ 9858375 h 24773381"/>
                <a:gd name="connsiteX34" fmla="*/ 9201150 w 15015692"/>
                <a:gd name="connsiteY34" fmla="*/ 8943975 h 24773381"/>
                <a:gd name="connsiteX35" fmla="*/ 11229975 w 15015692"/>
                <a:gd name="connsiteY35" fmla="*/ 8029575 h 24773381"/>
                <a:gd name="connsiteX36" fmla="*/ 10658475 w 15015692"/>
                <a:gd name="connsiteY36" fmla="*/ 7315200 h 24773381"/>
                <a:gd name="connsiteX37" fmla="*/ 9572625 w 15015692"/>
                <a:gd name="connsiteY37" fmla="*/ 8058150 h 24773381"/>
                <a:gd name="connsiteX38" fmla="*/ 8372475 w 15015692"/>
                <a:gd name="connsiteY38" fmla="*/ 8543925 h 24773381"/>
                <a:gd name="connsiteX39" fmla="*/ 7429500 w 15015692"/>
                <a:gd name="connsiteY39" fmla="*/ 9172575 h 24773381"/>
                <a:gd name="connsiteX40" fmla="*/ 7686675 w 15015692"/>
                <a:gd name="connsiteY40" fmla="*/ 7886700 h 24773381"/>
                <a:gd name="connsiteX41" fmla="*/ 9315450 w 15015692"/>
                <a:gd name="connsiteY41" fmla="*/ 6657975 h 24773381"/>
                <a:gd name="connsiteX42" fmla="*/ 7000875 w 15015692"/>
                <a:gd name="connsiteY42" fmla="*/ 5172075 h 24773381"/>
                <a:gd name="connsiteX43" fmla="*/ 9286875 w 15015692"/>
                <a:gd name="connsiteY43" fmla="*/ 2000250 h 24773381"/>
                <a:gd name="connsiteX44" fmla="*/ 11430000 w 15015692"/>
                <a:gd name="connsiteY44" fmla="*/ 942975 h 24773381"/>
                <a:gd name="connsiteX45" fmla="*/ 10315575 w 15015692"/>
                <a:gd name="connsiteY45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2430125 w 15015692"/>
                <a:gd name="connsiteY27" fmla="*/ 2003107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429500 w 15015692"/>
                <a:gd name="connsiteY40" fmla="*/ 9172575 h 24773381"/>
                <a:gd name="connsiteX41" fmla="*/ 7686675 w 15015692"/>
                <a:gd name="connsiteY41" fmla="*/ 7886700 h 24773381"/>
                <a:gd name="connsiteX42" fmla="*/ 9315450 w 15015692"/>
                <a:gd name="connsiteY42" fmla="*/ 6657975 h 24773381"/>
                <a:gd name="connsiteX43" fmla="*/ 7000875 w 15015692"/>
                <a:gd name="connsiteY43" fmla="*/ 5172075 h 24773381"/>
                <a:gd name="connsiteX44" fmla="*/ 9286875 w 15015692"/>
                <a:gd name="connsiteY44" fmla="*/ 2000250 h 24773381"/>
                <a:gd name="connsiteX45" fmla="*/ 11430000 w 15015692"/>
                <a:gd name="connsiteY45" fmla="*/ 942975 h 24773381"/>
                <a:gd name="connsiteX46" fmla="*/ 10315575 w 15015692"/>
                <a:gd name="connsiteY46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2430125 w 15015692"/>
                <a:gd name="connsiteY28" fmla="*/ 20031075 h 24773381"/>
                <a:gd name="connsiteX29" fmla="*/ 13344525 w 15015692"/>
                <a:gd name="connsiteY29" fmla="*/ 19973925 h 24773381"/>
                <a:gd name="connsiteX30" fmla="*/ 13515975 w 15015692"/>
                <a:gd name="connsiteY30" fmla="*/ 18345150 h 24773381"/>
                <a:gd name="connsiteX31" fmla="*/ 13544550 w 15015692"/>
                <a:gd name="connsiteY31" fmla="*/ 16116300 h 24773381"/>
                <a:gd name="connsiteX32" fmla="*/ 13430250 w 15015692"/>
                <a:gd name="connsiteY32" fmla="*/ 15573375 h 24773381"/>
                <a:gd name="connsiteX33" fmla="*/ 10772775 w 15015692"/>
                <a:gd name="connsiteY33" fmla="*/ 13801725 h 24773381"/>
                <a:gd name="connsiteX34" fmla="*/ 8315325 w 15015692"/>
                <a:gd name="connsiteY34" fmla="*/ 11515725 h 24773381"/>
                <a:gd name="connsiteX35" fmla="*/ 10772775 w 15015692"/>
                <a:gd name="connsiteY35" fmla="*/ 9858375 h 24773381"/>
                <a:gd name="connsiteX36" fmla="*/ 9201150 w 15015692"/>
                <a:gd name="connsiteY36" fmla="*/ 8943975 h 24773381"/>
                <a:gd name="connsiteX37" fmla="*/ 11229975 w 15015692"/>
                <a:gd name="connsiteY37" fmla="*/ 8029575 h 24773381"/>
                <a:gd name="connsiteX38" fmla="*/ 10658475 w 15015692"/>
                <a:gd name="connsiteY38" fmla="*/ 7315200 h 24773381"/>
                <a:gd name="connsiteX39" fmla="*/ 9572625 w 15015692"/>
                <a:gd name="connsiteY39" fmla="*/ 8058150 h 24773381"/>
                <a:gd name="connsiteX40" fmla="*/ 8372475 w 15015692"/>
                <a:gd name="connsiteY40" fmla="*/ 8543925 h 24773381"/>
                <a:gd name="connsiteX41" fmla="*/ 7429500 w 15015692"/>
                <a:gd name="connsiteY41" fmla="*/ 9172575 h 24773381"/>
                <a:gd name="connsiteX42" fmla="*/ 7686675 w 15015692"/>
                <a:gd name="connsiteY42" fmla="*/ 7886700 h 24773381"/>
                <a:gd name="connsiteX43" fmla="*/ 9315450 w 15015692"/>
                <a:gd name="connsiteY43" fmla="*/ 6657975 h 24773381"/>
                <a:gd name="connsiteX44" fmla="*/ 7000875 w 15015692"/>
                <a:gd name="connsiteY44" fmla="*/ 5172075 h 24773381"/>
                <a:gd name="connsiteX45" fmla="*/ 9286875 w 15015692"/>
                <a:gd name="connsiteY45" fmla="*/ 2000250 h 24773381"/>
                <a:gd name="connsiteX46" fmla="*/ 11430000 w 15015692"/>
                <a:gd name="connsiteY46" fmla="*/ 942975 h 24773381"/>
                <a:gd name="connsiteX47" fmla="*/ 10315575 w 15015692"/>
                <a:gd name="connsiteY47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575532 w 15015692"/>
                <a:gd name="connsiteY28" fmla="*/ 20380893 h 24773381"/>
                <a:gd name="connsiteX29" fmla="*/ 13344525 w 15015692"/>
                <a:gd name="connsiteY29" fmla="*/ 19973925 h 24773381"/>
                <a:gd name="connsiteX30" fmla="*/ 13515975 w 15015692"/>
                <a:gd name="connsiteY30" fmla="*/ 18345150 h 24773381"/>
                <a:gd name="connsiteX31" fmla="*/ 13544550 w 15015692"/>
                <a:gd name="connsiteY31" fmla="*/ 16116300 h 24773381"/>
                <a:gd name="connsiteX32" fmla="*/ 13430250 w 15015692"/>
                <a:gd name="connsiteY32" fmla="*/ 15573375 h 24773381"/>
                <a:gd name="connsiteX33" fmla="*/ 10772775 w 15015692"/>
                <a:gd name="connsiteY33" fmla="*/ 13801725 h 24773381"/>
                <a:gd name="connsiteX34" fmla="*/ 8315325 w 15015692"/>
                <a:gd name="connsiteY34" fmla="*/ 11515725 h 24773381"/>
                <a:gd name="connsiteX35" fmla="*/ 10772775 w 15015692"/>
                <a:gd name="connsiteY35" fmla="*/ 9858375 h 24773381"/>
                <a:gd name="connsiteX36" fmla="*/ 9201150 w 15015692"/>
                <a:gd name="connsiteY36" fmla="*/ 8943975 h 24773381"/>
                <a:gd name="connsiteX37" fmla="*/ 11229975 w 15015692"/>
                <a:gd name="connsiteY37" fmla="*/ 8029575 h 24773381"/>
                <a:gd name="connsiteX38" fmla="*/ 10658475 w 15015692"/>
                <a:gd name="connsiteY38" fmla="*/ 7315200 h 24773381"/>
                <a:gd name="connsiteX39" fmla="*/ 9572625 w 15015692"/>
                <a:gd name="connsiteY39" fmla="*/ 8058150 h 24773381"/>
                <a:gd name="connsiteX40" fmla="*/ 8372475 w 15015692"/>
                <a:gd name="connsiteY40" fmla="*/ 8543925 h 24773381"/>
                <a:gd name="connsiteX41" fmla="*/ 7429500 w 15015692"/>
                <a:gd name="connsiteY41" fmla="*/ 9172575 h 24773381"/>
                <a:gd name="connsiteX42" fmla="*/ 7686675 w 15015692"/>
                <a:gd name="connsiteY42" fmla="*/ 7886700 h 24773381"/>
                <a:gd name="connsiteX43" fmla="*/ 9315450 w 15015692"/>
                <a:gd name="connsiteY43" fmla="*/ 6657975 h 24773381"/>
                <a:gd name="connsiteX44" fmla="*/ 7000875 w 15015692"/>
                <a:gd name="connsiteY44" fmla="*/ 5172075 h 24773381"/>
                <a:gd name="connsiteX45" fmla="*/ 9286875 w 15015692"/>
                <a:gd name="connsiteY45" fmla="*/ 2000250 h 24773381"/>
                <a:gd name="connsiteX46" fmla="*/ 11430000 w 15015692"/>
                <a:gd name="connsiteY46" fmla="*/ 942975 h 24773381"/>
                <a:gd name="connsiteX47" fmla="*/ 10315575 w 15015692"/>
                <a:gd name="connsiteY47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429500 w 15015692"/>
                <a:gd name="connsiteY40" fmla="*/ 9172575 h 24773381"/>
                <a:gd name="connsiteX41" fmla="*/ 7686675 w 15015692"/>
                <a:gd name="connsiteY41" fmla="*/ 7886700 h 24773381"/>
                <a:gd name="connsiteX42" fmla="*/ 9315450 w 15015692"/>
                <a:gd name="connsiteY42" fmla="*/ 6657975 h 24773381"/>
                <a:gd name="connsiteX43" fmla="*/ 7000875 w 15015692"/>
                <a:gd name="connsiteY43" fmla="*/ 5172075 h 24773381"/>
                <a:gd name="connsiteX44" fmla="*/ 9286875 w 15015692"/>
                <a:gd name="connsiteY44" fmla="*/ 2000250 h 24773381"/>
                <a:gd name="connsiteX45" fmla="*/ 11430000 w 15015692"/>
                <a:gd name="connsiteY45" fmla="*/ 942975 h 24773381"/>
                <a:gd name="connsiteX46" fmla="*/ 10315575 w 15015692"/>
                <a:gd name="connsiteY46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429500 w 15015692"/>
                <a:gd name="connsiteY40" fmla="*/ 9172575 h 24773381"/>
                <a:gd name="connsiteX41" fmla="*/ 7686675 w 15015692"/>
                <a:gd name="connsiteY41" fmla="*/ 7886700 h 24773381"/>
                <a:gd name="connsiteX42" fmla="*/ 7000875 w 15015692"/>
                <a:gd name="connsiteY42" fmla="*/ 5172075 h 24773381"/>
                <a:gd name="connsiteX43" fmla="*/ 9286875 w 15015692"/>
                <a:gd name="connsiteY43" fmla="*/ 2000250 h 24773381"/>
                <a:gd name="connsiteX44" fmla="*/ 11430000 w 15015692"/>
                <a:gd name="connsiteY44" fmla="*/ 942975 h 24773381"/>
                <a:gd name="connsiteX45" fmla="*/ 10315575 w 15015692"/>
                <a:gd name="connsiteY45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429500 w 15015692"/>
                <a:gd name="connsiteY40" fmla="*/ 9172575 h 24773381"/>
                <a:gd name="connsiteX41" fmla="*/ 5294612 w 15015692"/>
                <a:gd name="connsiteY41" fmla="*/ 7995517 h 24773381"/>
                <a:gd name="connsiteX42" fmla="*/ 7000875 w 15015692"/>
                <a:gd name="connsiteY42" fmla="*/ 5172075 h 24773381"/>
                <a:gd name="connsiteX43" fmla="*/ 9286875 w 15015692"/>
                <a:gd name="connsiteY43" fmla="*/ 2000250 h 24773381"/>
                <a:gd name="connsiteX44" fmla="*/ 11430000 w 15015692"/>
                <a:gd name="connsiteY44" fmla="*/ 942975 h 24773381"/>
                <a:gd name="connsiteX45" fmla="*/ 10315575 w 15015692"/>
                <a:gd name="connsiteY45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382844 w 15015692"/>
                <a:gd name="connsiteY40" fmla="*/ 9939733 h 24773381"/>
                <a:gd name="connsiteX41" fmla="*/ 5294612 w 15015692"/>
                <a:gd name="connsiteY41" fmla="*/ 7995517 h 24773381"/>
                <a:gd name="connsiteX42" fmla="*/ 7000875 w 15015692"/>
                <a:gd name="connsiteY42" fmla="*/ 5172075 h 24773381"/>
                <a:gd name="connsiteX43" fmla="*/ 9286875 w 15015692"/>
                <a:gd name="connsiteY43" fmla="*/ 2000250 h 24773381"/>
                <a:gd name="connsiteX44" fmla="*/ 11430000 w 15015692"/>
                <a:gd name="connsiteY44" fmla="*/ 942975 h 24773381"/>
                <a:gd name="connsiteX45" fmla="*/ 10315575 w 15015692"/>
                <a:gd name="connsiteY45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382844 w 15015692"/>
                <a:gd name="connsiteY40" fmla="*/ 9939733 h 24773381"/>
                <a:gd name="connsiteX41" fmla="*/ 3710436 w 15015692"/>
                <a:gd name="connsiteY41" fmla="*/ 11739933 h 24773381"/>
                <a:gd name="connsiteX42" fmla="*/ 7000875 w 15015692"/>
                <a:gd name="connsiteY42" fmla="*/ 5172075 h 24773381"/>
                <a:gd name="connsiteX43" fmla="*/ 9286875 w 15015692"/>
                <a:gd name="connsiteY43" fmla="*/ 2000250 h 24773381"/>
                <a:gd name="connsiteX44" fmla="*/ 11430000 w 15015692"/>
                <a:gd name="connsiteY44" fmla="*/ 942975 h 24773381"/>
                <a:gd name="connsiteX45" fmla="*/ 10315575 w 15015692"/>
                <a:gd name="connsiteY45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382844 w 15015692"/>
                <a:gd name="connsiteY40" fmla="*/ 9939733 h 24773381"/>
                <a:gd name="connsiteX41" fmla="*/ 5942684 w 15015692"/>
                <a:gd name="connsiteY41" fmla="*/ 11451901 h 24773381"/>
                <a:gd name="connsiteX42" fmla="*/ 3710436 w 15015692"/>
                <a:gd name="connsiteY42" fmla="*/ 11739933 h 24773381"/>
                <a:gd name="connsiteX43" fmla="*/ 7000875 w 15015692"/>
                <a:gd name="connsiteY43" fmla="*/ 5172075 h 24773381"/>
                <a:gd name="connsiteX44" fmla="*/ 9286875 w 15015692"/>
                <a:gd name="connsiteY44" fmla="*/ 2000250 h 24773381"/>
                <a:gd name="connsiteX45" fmla="*/ 11430000 w 15015692"/>
                <a:gd name="connsiteY45" fmla="*/ 942975 h 24773381"/>
                <a:gd name="connsiteX46" fmla="*/ 10315575 w 15015692"/>
                <a:gd name="connsiteY46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382844 w 15015692"/>
                <a:gd name="connsiteY40" fmla="*/ 9939733 h 24773381"/>
                <a:gd name="connsiteX41" fmla="*/ 5798668 w 15015692"/>
                <a:gd name="connsiteY41" fmla="*/ 10155757 h 24773381"/>
                <a:gd name="connsiteX42" fmla="*/ 5942684 w 15015692"/>
                <a:gd name="connsiteY42" fmla="*/ 11451901 h 24773381"/>
                <a:gd name="connsiteX43" fmla="*/ 3710436 w 15015692"/>
                <a:gd name="connsiteY43" fmla="*/ 11739933 h 24773381"/>
                <a:gd name="connsiteX44" fmla="*/ 7000875 w 15015692"/>
                <a:gd name="connsiteY44" fmla="*/ 5172075 h 24773381"/>
                <a:gd name="connsiteX45" fmla="*/ 9286875 w 15015692"/>
                <a:gd name="connsiteY45" fmla="*/ 2000250 h 24773381"/>
                <a:gd name="connsiteX46" fmla="*/ 11430000 w 15015692"/>
                <a:gd name="connsiteY46" fmla="*/ 942975 h 24773381"/>
                <a:gd name="connsiteX47" fmla="*/ 10315575 w 15015692"/>
                <a:gd name="connsiteY47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0772775 w 15015692"/>
                <a:gd name="connsiteY32" fmla="*/ 13801725 h 24773381"/>
                <a:gd name="connsiteX33" fmla="*/ 8315325 w 15015692"/>
                <a:gd name="connsiteY33" fmla="*/ 11515725 h 24773381"/>
                <a:gd name="connsiteX34" fmla="*/ 10772775 w 15015692"/>
                <a:gd name="connsiteY34" fmla="*/ 9858375 h 24773381"/>
                <a:gd name="connsiteX35" fmla="*/ 9201150 w 15015692"/>
                <a:gd name="connsiteY35" fmla="*/ 8943975 h 24773381"/>
                <a:gd name="connsiteX36" fmla="*/ 11229975 w 15015692"/>
                <a:gd name="connsiteY36" fmla="*/ 8029575 h 24773381"/>
                <a:gd name="connsiteX37" fmla="*/ 10658475 w 15015692"/>
                <a:gd name="connsiteY37" fmla="*/ 7315200 h 24773381"/>
                <a:gd name="connsiteX38" fmla="*/ 9572625 w 15015692"/>
                <a:gd name="connsiteY38" fmla="*/ 8058150 h 24773381"/>
                <a:gd name="connsiteX39" fmla="*/ 8372475 w 15015692"/>
                <a:gd name="connsiteY39" fmla="*/ 8543925 h 24773381"/>
                <a:gd name="connsiteX40" fmla="*/ 7454852 w 15015692"/>
                <a:gd name="connsiteY40" fmla="*/ 9075637 h 24773381"/>
                <a:gd name="connsiteX41" fmla="*/ 7382844 w 15015692"/>
                <a:gd name="connsiteY41" fmla="*/ 9939733 h 24773381"/>
                <a:gd name="connsiteX42" fmla="*/ 5798668 w 15015692"/>
                <a:gd name="connsiteY42" fmla="*/ 10155757 h 24773381"/>
                <a:gd name="connsiteX43" fmla="*/ 5942684 w 15015692"/>
                <a:gd name="connsiteY43" fmla="*/ 11451901 h 24773381"/>
                <a:gd name="connsiteX44" fmla="*/ 3710436 w 15015692"/>
                <a:gd name="connsiteY44" fmla="*/ 11739933 h 24773381"/>
                <a:gd name="connsiteX45" fmla="*/ 7000875 w 15015692"/>
                <a:gd name="connsiteY45" fmla="*/ 5172075 h 24773381"/>
                <a:gd name="connsiteX46" fmla="*/ 9286875 w 15015692"/>
                <a:gd name="connsiteY46" fmla="*/ 2000250 h 24773381"/>
                <a:gd name="connsiteX47" fmla="*/ 11430000 w 15015692"/>
                <a:gd name="connsiteY47" fmla="*/ 942975 h 24773381"/>
                <a:gd name="connsiteX48" fmla="*/ 10315575 w 15015692"/>
                <a:gd name="connsiteY48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430250 w 15015692"/>
                <a:gd name="connsiteY31" fmla="*/ 15573375 h 24773381"/>
                <a:gd name="connsiteX32" fmla="*/ 14886212 w 15015692"/>
                <a:gd name="connsiteY32" fmla="*/ 12346157 h 24773381"/>
                <a:gd name="connsiteX33" fmla="*/ 10772775 w 15015692"/>
                <a:gd name="connsiteY33" fmla="*/ 13801725 h 24773381"/>
                <a:gd name="connsiteX34" fmla="*/ 8315325 w 15015692"/>
                <a:gd name="connsiteY34" fmla="*/ 11515725 h 24773381"/>
                <a:gd name="connsiteX35" fmla="*/ 10772775 w 15015692"/>
                <a:gd name="connsiteY35" fmla="*/ 9858375 h 24773381"/>
                <a:gd name="connsiteX36" fmla="*/ 9201150 w 15015692"/>
                <a:gd name="connsiteY36" fmla="*/ 8943975 h 24773381"/>
                <a:gd name="connsiteX37" fmla="*/ 11229975 w 15015692"/>
                <a:gd name="connsiteY37" fmla="*/ 8029575 h 24773381"/>
                <a:gd name="connsiteX38" fmla="*/ 10658475 w 15015692"/>
                <a:gd name="connsiteY38" fmla="*/ 7315200 h 24773381"/>
                <a:gd name="connsiteX39" fmla="*/ 9572625 w 15015692"/>
                <a:gd name="connsiteY39" fmla="*/ 8058150 h 24773381"/>
                <a:gd name="connsiteX40" fmla="*/ 8372475 w 15015692"/>
                <a:gd name="connsiteY40" fmla="*/ 8543925 h 24773381"/>
                <a:gd name="connsiteX41" fmla="*/ 7454852 w 15015692"/>
                <a:gd name="connsiteY41" fmla="*/ 9075637 h 24773381"/>
                <a:gd name="connsiteX42" fmla="*/ 7382844 w 15015692"/>
                <a:gd name="connsiteY42" fmla="*/ 9939733 h 24773381"/>
                <a:gd name="connsiteX43" fmla="*/ 5798668 w 15015692"/>
                <a:gd name="connsiteY43" fmla="*/ 10155757 h 24773381"/>
                <a:gd name="connsiteX44" fmla="*/ 5942684 w 15015692"/>
                <a:gd name="connsiteY44" fmla="*/ 11451901 h 24773381"/>
                <a:gd name="connsiteX45" fmla="*/ 3710436 w 15015692"/>
                <a:gd name="connsiteY45" fmla="*/ 11739933 h 24773381"/>
                <a:gd name="connsiteX46" fmla="*/ 7000875 w 15015692"/>
                <a:gd name="connsiteY46" fmla="*/ 5172075 h 24773381"/>
                <a:gd name="connsiteX47" fmla="*/ 9286875 w 15015692"/>
                <a:gd name="connsiteY47" fmla="*/ 2000250 h 24773381"/>
                <a:gd name="connsiteX48" fmla="*/ 11430000 w 15015692"/>
                <a:gd name="connsiteY48" fmla="*/ 942975 h 24773381"/>
                <a:gd name="connsiteX49" fmla="*/ 10315575 w 15015692"/>
                <a:gd name="connsiteY49" fmla="*/ 0 h 24773381"/>
                <a:gd name="connsiteX0" fmla="*/ 10315575 w 15015692"/>
                <a:gd name="connsiteY0" fmla="*/ 0 h 24773381"/>
                <a:gd name="connsiteX1" fmla="*/ 8886825 w 15015692"/>
                <a:gd name="connsiteY1" fmla="*/ 1828800 h 24773381"/>
                <a:gd name="connsiteX2" fmla="*/ 8429625 w 15015692"/>
                <a:gd name="connsiteY2" fmla="*/ 1314450 h 24773381"/>
                <a:gd name="connsiteX3" fmla="*/ 7058025 w 15015692"/>
                <a:gd name="connsiteY3" fmla="*/ 2600325 h 24773381"/>
                <a:gd name="connsiteX4" fmla="*/ 5772150 w 15015692"/>
                <a:gd name="connsiteY4" fmla="*/ 4114800 h 24773381"/>
                <a:gd name="connsiteX5" fmla="*/ 4486275 w 15015692"/>
                <a:gd name="connsiteY5" fmla="*/ 7258050 h 24773381"/>
                <a:gd name="connsiteX6" fmla="*/ 0 w 15015692"/>
                <a:gd name="connsiteY6" fmla="*/ 12687300 h 24773381"/>
                <a:gd name="connsiteX7" fmla="*/ 2686050 w 15015692"/>
                <a:gd name="connsiteY7" fmla="*/ 12544425 h 24773381"/>
                <a:gd name="connsiteX8" fmla="*/ 2914650 w 15015692"/>
                <a:gd name="connsiteY8" fmla="*/ 12887325 h 24773381"/>
                <a:gd name="connsiteX9" fmla="*/ 2228850 w 15015692"/>
                <a:gd name="connsiteY9" fmla="*/ 15487650 h 24773381"/>
                <a:gd name="connsiteX10" fmla="*/ 3600450 w 15015692"/>
                <a:gd name="connsiteY10" fmla="*/ 15630525 h 24773381"/>
                <a:gd name="connsiteX11" fmla="*/ 3657600 w 15015692"/>
                <a:gd name="connsiteY11" fmla="*/ 15487650 h 24773381"/>
                <a:gd name="connsiteX12" fmla="*/ 4943475 w 15015692"/>
                <a:gd name="connsiteY12" fmla="*/ 15487650 h 24773381"/>
                <a:gd name="connsiteX13" fmla="*/ 9115425 w 15015692"/>
                <a:gd name="connsiteY13" fmla="*/ 15344775 h 24773381"/>
                <a:gd name="connsiteX14" fmla="*/ 12315825 w 15015692"/>
                <a:gd name="connsiteY14" fmla="*/ 17373600 h 24773381"/>
                <a:gd name="connsiteX15" fmla="*/ 11559308 w 15015692"/>
                <a:gd name="connsiteY15" fmla="*/ 24413341 h 24773381"/>
                <a:gd name="connsiteX16" fmla="*/ 13503524 w 15015692"/>
                <a:gd name="connsiteY16" fmla="*/ 24269325 h 24773381"/>
                <a:gd name="connsiteX17" fmla="*/ 13791556 w 15015692"/>
                <a:gd name="connsiteY17" fmla="*/ 24773381 h 24773381"/>
                <a:gd name="connsiteX18" fmla="*/ 15015692 w 15015692"/>
                <a:gd name="connsiteY18" fmla="*/ 24557357 h 24773381"/>
                <a:gd name="connsiteX19" fmla="*/ 14943684 w 15015692"/>
                <a:gd name="connsiteY19" fmla="*/ 24125309 h 24773381"/>
                <a:gd name="connsiteX20" fmla="*/ 14295612 w 15015692"/>
                <a:gd name="connsiteY20" fmla="*/ 24125309 h 24773381"/>
                <a:gd name="connsiteX21" fmla="*/ 14223604 w 15015692"/>
                <a:gd name="connsiteY21" fmla="*/ 23621253 h 24773381"/>
                <a:gd name="connsiteX22" fmla="*/ 13575532 w 15015692"/>
                <a:gd name="connsiteY22" fmla="*/ 23549245 h 24773381"/>
                <a:gd name="connsiteX23" fmla="*/ 13719548 w 15015692"/>
                <a:gd name="connsiteY23" fmla="*/ 22973181 h 24773381"/>
                <a:gd name="connsiteX24" fmla="*/ 14439628 w 15015692"/>
                <a:gd name="connsiteY24" fmla="*/ 23117197 h 24773381"/>
                <a:gd name="connsiteX25" fmla="*/ 14511636 w 15015692"/>
                <a:gd name="connsiteY25" fmla="*/ 22541133 h 24773381"/>
                <a:gd name="connsiteX26" fmla="*/ 13863564 w 15015692"/>
                <a:gd name="connsiteY26" fmla="*/ 22397117 h 24773381"/>
                <a:gd name="connsiteX27" fmla="*/ 14151596 w 15015692"/>
                <a:gd name="connsiteY27" fmla="*/ 21028965 h 24773381"/>
                <a:gd name="connsiteX28" fmla="*/ 13344525 w 15015692"/>
                <a:gd name="connsiteY28" fmla="*/ 19973925 h 24773381"/>
                <a:gd name="connsiteX29" fmla="*/ 13515975 w 15015692"/>
                <a:gd name="connsiteY29" fmla="*/ 18345150 h 24773381"/>
                <a:gd name="connsiteX30" fmla="*/ 13544550 w 15015692"/>
                <a:gd name="connsiteY30" fmla="*/ 16116300 h 24773381"/>
                <a:gd name="connsiteX31" fmla="*/ 13055585 w 15015692"/>
                <a:gd name="connsiteY31" fmla="*/ 14197733 h 24773381"/>
                <a:gd name="connsiteX32" fmla="*/ 14886212 w 15015692"/>
                <a:gd name="connsiteY32" fmla="*/ 12346157 h 24773381"/>
                <a:gd name="connsiteX33" fmla="*/ 10772775 w 15015692"/>
                <a:gd name="connsiteY33" fmla="*/ 13801725 h 24773381"/>
                <a:gd name="connsiteX34" fmla="*/ 8315325 w 15015692"/>
                <a:gd name="connsiteY34" fmla="*/ 11515725 h 24773381"/>
                <a:gd name="connsiteX35" fmla="*/ 10772775 w 15015692"/>
                <a:gd name="connsiteY35" fmla="*/ 9858375 h 24773381"/>
                <a:gd name="connsiteX36" fmla="*/ 9201150 w 15015692"/>
                <a:gd name="connsiteY36" fmla="*/ 8943975 h 24773381"/>
                <a:gd name="connsiteX37" fmla="*/ 11229975 w 15015692"/>
                <a:gd name="connsiteY37" fmla="*/ 8029575 h 24773381"/>
                <a:gd name="connsiteX38" fmla="*/ 10658475 w 15015692"/>
                <a:gd name="connsiteY38" fmla="*/ 7315200 h 24773381"/>
                <a:gd name="connsiteX39" fmla="*/ 9572625 w 15015692"/>
                <a:gd name="connsiteY39" fmla="*/ 8058150 h 24773381"/>
                <a:gd name="connsiteX40" fmla="*/ 8372475 w 15015692"/>
                <a:gd name="connsiteY40" fmla="*/ 8543925 h 24773381"/>
                <a:gd name="connsiteX41" fmla="*/ 7454852 w 15015692"/>
                <a:gd name="connsiteY41" fmla="*/ 9075637 h 24773381"/>
                <a:gd name="connsiteX42" fmla="*/ 7382844 w 15015692"/>
                <a:gd name="connsiteY42" fmla="*/ 9939733 h 24773381"/>
                <a:gd name="connsiteX43" fmla="*/ 5798668 w 15015692"/>
                <a:gd name="connsiteY43" fmla="*/ 10155757 h 24773381"/>
                <a:gd name="connsiteX44" fmla="*/ 5942684 w 15015692"/>
                <a:gd name="connsiteY44" fmla="*/ 11451901 h 24773381"/>
                <a:gd name="connsiteX45" fmla="*/ 3710436 w 15015692"/>
                <a:gd name="connsiteY45" fmla="*/ 11739933 h 24773381"/>
                <a:gd name="connsiteX46" fmla="*/ 7000875 w 15015692"/>
                <a:gd name="connsiteY46" fmla="*/ 5172075 h 24773381"/>
                <a:gd name="connsiteX47" fmla="*/ 9286875 w 15015692"/>
                <a:gd name="connsiteY47" fmla="*/ 2000250 h 24773381"/>
                <a:gd name="connsiteX48" fmla="*/ 11430000 w 15015692"/>
                <a:gd name="connsiteY48" fmla="*/ 942975 h 24773381"/>
                <a:gd name="connsiteX49" fmla="*/ 10315575 w 15015692"/>
                <a:gd name="connsiteY49" fmla="*/ 0 h 24773381"/>
                <a:gd name="connsiteX0" fmla="*/ 10315575 w 16519613"/>
                <a:gd name="connsiteY0" fmla="*/ 0 h 24773381"/>
                <a:gd name="connsiteX1" fmla="*/ 8886825 w 16519613"/>
                <a:gd name="connsiteY1" fmla="*/ 1828800 h 24773381"/>
                <a:gd name="connsiteX2" fmla="*/ 8429625 w 16519613"/>
                <a:gd name="connsiteY2" fmla="*/ 1314450 h 24773381"/>
                <a:gd name="connsiteX3" fmla="*/ 7058025 w 16519613"/>
                <a:gd name="connsiteY3" fmla="*/ 2600325 h 24773381"/>
                <a:gd name="connsiteX4" fmla="*/ 5772150 w 16519613"/>
                <a:gd name="connsiteY4" fmla="*/ 4114800 h 24773381"/>
                <a:gd name="connsiteX5" fmla="*/ 4486275 w 16519613"/>
                <a:gd name="connsiteY5" fmla="*/ 7258050 h 24773381"/>
                <a:gd name="connsiteX6" fmla="*/ 0 w 16519613"/>
                <a:gd name="connsiteY6" fmla="*/ 12687300 h 24773381"/>
                <a:gd name="connsiteX7" fmla="*/ 2686050 w 16519613"/>
                <a:gd name="connsiteY7" fmla="*/ 12544425 h 24773381"/>
                <a:gd name="connsiteX8" fmla="*/ 2914650 w 16519613"/>
                <a:gd name="connsiteY8" fmla="*/ 12887325 h 24773381"/>
                <a:gd name="connsiteX9" fmla="*/ 2228850 w 16519613"/>
                <a:gd name="connsiteY9" fmla="*/ 15487650 h 24773381"/>
                <a:gd name="connsiteX10" fmla="*/ 3600450 w 16519613"/>
                <a:gd name="connsiteY10" fmla="*/ 15630525 h 24773381"/>
                <a:gd name="connsiteX11" fmla="*/ 3657600 w 16519613"/>
                <a:gd name="connsiteY11" fmla="*/ 15487650 h 24773381"/>
                <a:gd name="connsiteX12" fmla="*/ 4943475 w 16519613"/>
                <a:gd name="connsiteY12" fmla="*/ 15487650 h 24773381"/>
                <a:gd name="connsiteX13" fmla="*/ 9115425 w 16519613"/>
                <a:gd name="connsiteY13" fmla="*/ 15344775 h 24773381"/>
                <a:gd name="connsiteX14" fmla="*/ 12315825 w 16519613"/>
                <a:gd name="connsiteY14" fmla="*/ 17373600 h 24773381"/>
                <a:gd name="connsiteX15" fmla="*/ 11559308 w 16519613"/>
                <a:gd name="connsiteY15" fmla="*/ 24413341 h 24773381"/>
                <a:gd name="connsiteX16" fmla="*/ 13503524 w 16519613"/>
                <a:gd name="connsiteY16" fmla="*/ 24269325 h 24773381"/>
                <a:gd name="connsiteX17" fmla="*/ 13791556 w 16519613"/>
                <a:gd name="connsiteY17" fmla="*/ 24773381 h 24773381"/>
                <a:gd name="connsiteX18" fmla="*/ 15015692 w 16519613"/>
                <a:gd name="connsiteY18" fmla="*/ 24557357 h 24773381"/>
                <a:gd name="connsiteX19" fmla="*/ 14943684 w 16519613"/>
                <a:gd name="connsiteY19" fmla="*/ 24125309 h 24773381"/>
                <a:gd name="connsiteX20" fmla="*/ 14295612 w 16519613"/>
                <a:gd name="connsiteY20" fmla="*/ 24125309 h 24773381"/>
                <a:gd name="connsiteX21" fmla="*/ 14223604 w 16519613"/>
                <a:gd name="connsiteY21" fmla="*/ 23621253 h 24773381"/>
                <a:gd name="connsiteX22" fmla="*/ 13575532 w 16519613"/>
                <a:gd name="connsiteY22" fmla="*/ 23549245 h 24773381"/>
                <a:gd name="connsiteX23" fmla="*/ 13719548 w 16519613"/>
                <a:gd name="connsiteY23" fmla="*/ 22973181 h 24773381"/>
                <a:gd name="connsiteX24" fmla="*/ 14439628 w 16519613"/>
                <a:gd name="connsiteY24" fmla="*/ 23117197 h 24773381"/>
                <a:gd name="connsiteX25" fmla="*/ 14511636 w 16519613"/>
                <a:gd name="connsiteY25" fmla="*/ 22541133 h 24773381"/>
                <a:gd name="connsiteX26" fmla="*/ 13863564 w 16519613"/>
                <a:gd name="connsiteY26" fmla="*/ 22397117 h 24773381"/>
                <a:gd name="connsiteX27" fmla="*/ 14151596 w 16519613"/>
                <a:gd name="connsiteY27" fmla="*/ 21028965 h 24773381"/>
                <a:gd name="connsiteX28" fmla="*/ 13344525 w 16519613"/>
                <a:gd name="connsiteY28" fmla="*/ 19973925 h 24773381"/>
                <a:gd name="connsiteX29" fmla="*/ 13515975 w 16519613"/>
                <a:gd name="connsiteY29" fmla="*/ 18345150 h 24773381"/>
                <a:gd name="connsiteX30" fmla="*/ 13544550 w 16519613"/>
                <a:gd name="connsiteY30" fmla="*/ 16116300 h 24773381"/>
                <a:gd name="connsiteX31" fmla="*/ 13055585 w 16519613"/>
                <a:gd name="connsiteY31" fmla="*/ 14197733 h 24773381"/>
                <a:gd name="connsiteX32" fmla="*/ 14886212 w 16519613"/>
                <a:gd name="connsiteY32" fmla="*/ 12346157 h 24773381"/>
                <a:gd name="connsiteX33" fmla="*/ 16519613 w 16519613"/>
                <a:gd name="connsiteY33" fmla="*/ 11314491 h 24773381"/>
                <a:gd name="connsiteX34" fmla="*/ 10772775 w 16519613"/>
                <a:gd name="connsiteY34" fmla="*/ 13801725 h 24773381"/>
                <a:gd name="connsiteX35" fmla="*/ 8315325 w 16519613"/>
                <a:gd name="connsiteY35" fmla="*/ 11515725 h 24773381"/>
                <a:gd name="connsiteX36" fmla="*/ 10772775 w 16519613"/>
                <a:gd name="connsiteY36" fmla="*/ 9858375 h 24773381"/>
                <a:gd name="connsiteX37" fmla="*/ 9201150 w 16519613"/>
                <a:gd name="connsiteY37" fmla="*/ 8943975 h 24773381"/>
                <a:gd name="connsiteX38" fmla="*/ 11229975 w 16519613"/>
                <a:gd name="connsiteY38" fmla="*/ 8029575 h 24773381"/>
                <a:gd name="connsiteX39" fmla="*/ 10658475 w 16519613"/>
                <a:gd name="connsiteY39" fmla="*/ 7315200 h 24773381"/>
                <a:gd name="connsiteX40" fmla="*/ 9572625 w 16519613"/>
                <a:gd name="connsiteY40" fmla="*/ 8058150 h 24773381"/>
                <a:gd name="connsiteX41" fmla="*/ 8372475 w 16519613"/>
                <a:gd name="connsiteY41" fmla="*/ 8543925 h 24773381"/>
                <a:gd name="connsiteX42" fmla="*/ 7454852 w 16519613"/>
                <a:gd name="connsiteY42" fmla="*/ 9075637 h 24773381"/>
                <a:gd name="connsiteX43" fmla="*/ 7382844 w 16519613"/>
                <a:gd name="connsiteY43" fmla="*/ 9939733 h 24773381"/>
                <a:gd name="connsiteX44" fmla="*/ 5798668 w 16519613"/>
                <a:gd name="connsiteY44" fmla="*/ 10155757 h 24773381"/>
                <a:gd name="connsiteX45" fmla="*/ 5942684 w 16519613"/>
                <a:gd name="connsiteY45" fmla="*/ 11451901 h 24773381"/>
                <a:gd name="connsiteX46" fmla="*/ 3710436 w 16519613"/>
                <a:gd name="connsiteY46" fmla="*/ 11739933 h 24773381"/>
                <a:gd name="connsiteX47" fmla="*/ 7000875 w 16519613"/>
                <a:gd name="connsiteY47" fmla="*/ 5172075 h 24773381"/>
                <a:gd name="connsiteX48" fmla="*/ 9286875 w 16519613"/>
                <a:gd name="connsiteY48" fmla="*/ 2000250 h 24773381"/>
                <a:gd name="connsiteX49" fmla="*/ 11430000 w 16519613"/>
                <a:gd name="connsiteY49" fmla="*/ 942975 h 24773381"/>
                <a:gd name="connsiteX50" fmla="*/ 10315575 w 16519613"/>
                <a:gd name="connsiteY50" fmla="*/ 0 h 24773381"/>
                <a:gd name="connsiteX0" fmla="*/ 10315575 w 16519613"/>
                <a:gd name="connsiteY0" fmla="*/ 0 h 24773381"/>
                <a:gd name="connsiteX1" fmla="*/ 8886825 w 16519613"/>
                <a:gd name="connsiteY1" fmla="*/ 1828800 h 24773381"/>
                <a:gd name="connsiteX2" fmla="*/ 8429625 w 16519613"/>
                <a:gd name="connsiteY2" fmla="*/ 1314450 h 24773381"/>
                <a:gd name="connsiteX3" fmla="*/ 7058025 w 16519613"/>
                <a:gd name="connsiteY3" fmla="*/ 2600325 h 24773381"/>
                <a:gd name="connsiteX4" fmla="*/ 5772150 w 16519613"/>
                <a:gd name="connsiteY4" fmla="*/ 4114800 h 24773381"/>
                <a:gd name="connsiteX5" fmla="*/ 4486275 w 16519613"/>
                <a:gd name="connsiteY5" fmla="*/ 7258050 h 24773381"/>
                <a:gd name="connsiteX6" fmla="*/ 0 w 16519613"/>
                <a:gd name="connsiteY6" fmla="*/ 12687300 h 24773381"/>
                <a:gd name="connsiteX7" fmla="*/ 2686050 w 16519613"/>
                <a:gd name="connsiteY7" fmla="*/ 12544425 h 24773381"/>
                <a:gd name="connsiteX8" fmla="*/ 2914650 w 16519613"/>
                <a:gd name="connsiteY8" fmla="*/ 12887325 h 24773381"/>
                <a:gd name="connsiteX9" fmla="*/ 2228850 w 16519613"/>
                <a:gd name="connsiteY9" fmla="*/ 15487650 h 24773381"/>
                <a:gd name="connsiteX10" fmla="*/ 3600450 w 16519613"/>
                <a:gd name="connsiteY10" fmla="*/ 15630525 h 24773381"/>
                <a:gd name="connsiteX11" fmla="*/ 3657600 w 16519613"/>
                <a:gd name="connsiteY11" fmla="*/ 15487650 h 24773381"/>
                <a:gd name="connsiteX12" fmla="*/ 4943475 w 16519613"/>
                <a:gd name="connsiteY12" fmla="*/ 15487650 h 24773381"/>
                <a:gd name="connsiteX13" fmla="*/ 9115425 w 16519613"/>
                <a:gd name="connsiteY13" fmla="*/ 15344775 h 24773381"/>
                <a:gd name="connsiteX14" fmla="*/ 12315825 w 16519613"/>
                <a:gd name="connsiteY14" fmla="*/ 17373600 h 24773381"/>
                <a:gd name="connsiteX15" fmla="*/ 11559308 w 16519613"/>
                <a:gd name="connsiteY15" fmla="*/ 24413341 h 24773381"/>
                <a:gd name="connsiteX16" fmla="*/ 13503524 w 16519613"/>
                <a:gd name="connsiteY16" fmla="*/ 24269325 h 24773381"/>
                <a:gd name="connsiteX17" fmla="*/ 13791556 w 16519613"/>
                <a:gd name="connsiteY17" fmla="*/ 24773381 h 24773381"/>
                <a:gd name="connsiteX18" fmla="*/ 15015692 w 16519613"/>
                <a:gd name="connsiteY18" fmla="*/ 24557357 h 24773381"/>
                <a:gd name="connsiteX19" fmla="*/ 14943684 w 16519613"/>
                <a:gd name="connsiteY19" fmla="*/ 24125309 h 24773381"/>
                <a:gd name="connsiteX20" fmla="*/ 14295612 w 16519613"/>
                <a:gd name="connsiteY20" fmla="*/ 24125309 h 24773381"/>
                <a:gd name="connsiteX21" fmla="*/ 14223604 w 16519613"/>
                <a:gd name="connsiteY21" fmla="*/ 23621253 h 24773381"/>
                <a:gd name="connsiteX22" fmla="*/ 13575532 w 16519613"/>
                <a:gd name="connsiteY22" fmla="*/ 23549245 h 24773381"/>
                <a:gd name="connsiteX23" fmla="*/ 13719548 w 16519613"/>
                <a:gd name="connsiteY23" fmla="*/ 22973181 h 24773381"/>
                <a:gd name="connsiteX24" fmla="*/ 14439628 w 16519613"/>
                <a:gd name="connsiteY24" fmla="*/ 23117197 h 24773381"/>
                <a:gd name="connsiteX25" fmla="*/ 14511636 w 16519613"/>
                <a:gd name="connsiteY25" fmla="*/ 22541133 h 24773381"/>
                <a:gd name="connsiteX26" fmla="*/ 13863564 w 16519613"/>
                <a:gd name="connsiteY26" fmla="*/ 22397117 h 24773381"/>
                <a:gd name="connsiteX27" fmla="*/ 14151596 w 16519613"/>
                <a:gd name="connsiteY27" fmla="*/ 21028965 h 24773381"/>
                <a:gd name="connsiteX28" fmla="*/ 13344525 w 16519613"/>
                <a:gd name="connsiteY28" fmla="*/ 19973925 h 24773381"/>
                <a:gd name="connsiteX29" fmla="*/ 13515975 w 16519613"/>
                <a:gd name="connsiteY29" fmla="*/ 18345150 h 24773381"/>
                <a:gd name="connsiteX30" fmla="*/ 13544550 w 16519613"/>
                <a:gd name="connsiteY30" fmla="*/ 16116300 h 24773381"/>
                <a:gd name="connsiteX31" fmla="*/ 13055585 w 16519613"/>
                <a:gd name="connsiteY31" fmla="*/ 14197733 h 24773381"/>
                <a:gd name="connsiteX32" fmla="*/ 14886212 w 16519613"/>
                <a:gd name="connsiteY32" fmla="*/ 12346157 h 24773381"/>
                <a:gd name="connsiteX33" fmla="*/ 16519613 w 16519613"/>
                <a:gd name="connsiteY33" fmla="*/ 11314491 h 24773381"/>
                <a:gd name="connsiteX34" fmla="*/ 16391238 w 16519613"/>
                <a:gd name="connsiteY34" fmla="*/ 9978433 h 24773381"/>
                <a:gd name="connsiteX35" fmla="*/ 10772775 w 16519613"/>
                <a:gd name="connsiteY35" fmla="*/ 13801725 h 24773381"/>
                <a:gd name="connsiteX36" fmla="*/ 8315325 w 16519613"/>
                <a:gd name="connsiteY36" fmla="*/ 11515725 h 24773381"/>
                <a:gd name="connsiteX37" fmla="*/ 10772775 w 16519613"/>
                <a:gd name="connsiteY37" fmla="*/ 9858375 h 24773381"/>
                <a:gd name="connsiteX38" fmla="*/ 9201150 w 16519613"/>
                <a:gd name="connsiteY38" fmla="*/ 8943975 h 24773381"/>
                <a:gd name="connsiteX39" fmla="*/ 11229975 w 16519613"/>
                <a:gd name="connsiteY39" fmla="*/ 8029575 h 24773381"/>
                <a:gd name="connsiteX40" fmla="*/ 10658475 w 16519613"/>
                <a:gd name="connsiteY40" fmla="*/ 7315200 h 24773381"/>
                <a:gd name="connsiteX41" fmla="*/ 9572625 w 16519613"/>
                <a:gd name="connsiteY41" fmla="*/ 8058150 h 24773381"/>
                <a:gd name="connsiteX42" fmla="*/ 8372475 w 16519613"/>
                <a:gd name="connsiteY42" fmla="*/ 8543925 h 24773381"/>
                <a:gd name="connsiteX43" fmla="*/ 7454852 w 16519613"/>
                <a:gd name="connsiteY43" fmla="*/ 9075637 h 24773381"/>
                <a:gd name="connsiteX44" fmla="*/ 7382844 w 16519613"/>
                <a:gd name="connsiteY44" fmla="*/ 9939733 h 24773381"/>
                <a:gd name="connsiteX45" fmla="*/ 5798668 w 16519613"/>
                <a:gd name="connsiteY45" fmla="*/ 10155757 h 24773381"/>
                <a:gd name="connsiteX46" fmla="*/ 5942684 w 16519613"/>
                <a:gd name="connsiteY46" fmla="*/ 11451901 h 24773381"/>
                <a:gd name="connsiteX47" fmla="*/ 3710436 w 16519613"/>
                <a:gd name="connsiteY47" fmla="*/ 11739933 h 24773381"/>
                <a:gd name="connsiteX48" fmla="*/ 7000875 w 16519613"/>
                <a:gd name="connsiteY48" fmla="*/ 5172075 h 24773381"/>
                <a:gd name="connsiteX49" fmla="*/ 9286875 w 16519613"/>
                <a:gd name="connsiteY49" fmla="*/ 2000250 h 24773381"/>
                <a:gd name="connsiteX50" fmla="*/ 11430000 w 16519613"/>
                <a:gd name="connsiteY50" fmla="*/ 942975 h 24773381"/>
                <a:gd name="connsiteX51" fmla="*/ 10315575 w 16519613"/>
                <a:gd name="connsiteY51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519613 w 17482198"/>
                <a:gd name="connsiteY33" fmla="*/ 11314491 h 24773381"/>
                <a:gd name="connsiteX34" fmla="*/ 17482198 w 17482198"/>
                <a:gd name="connsiteY34" fmla="*/ 11387940 h 24773381"/>
                <a:gd name="connsiteX35" fmla="*/ 16391238 w 17482198"/>
                <a:gd name="connsiteY35" fmla="*/ 9978433 h 24773381"/>
                <a:gd name="connsiteX36" fmla="*/ 10772775 w 17482198"/>
                <a:gd name="connsiteY36" fmla="*/ 13801725 h 24773381"/>
                <a:gd name="connsiteX37" fmla="*/ 8315325 w 17482198"/>
                <a:gd name="connsiteY37" fmla="*/ 11515725 h 24773381"/>
                <a:gd name="connsiteX38" fmla="*/ 10772775 w 17482198"/>
                <a:gd name="connsiteY38" fmla="*/ 9858375 h 24773381"/>
                <a:gd name="connsiteX39" fmla="*/ 9201150 w 17482198"/>
                <a:gd name="connsiteY39" fmla="*/ 8943975 h 24773381"/>
                <a:gd name="connsiteX40" fmla="*/ 11229975 w 17482198"/>
                <a:gd name="connsiteY40" fmla="*/ 8029575 h 24773381"/>
                <a:gd name="connsiteX41" fmla="*/ 10658475 w 17482198"/>
                <a:gd name="connsiteY41" fmla="*/ 7315200 h 24773381"/>
                <a:gd name="connsiteX42" fmla="*/ 9572625 w 17482198"/>
                <a:gd name="connsiteY42" fmla="*/ 8058150 h 24773381"/>
                <a:gd name="connsiteX43" fmla="*/ 8372475 w 17482198"/>
                <a:gd name="connsiteY43" fmla="*/ 8543925 h 24773381"/>
                <a:gd name="connsiteX44" fmla="*/ 7454852 w 17482198"/>
                <a:gd name="connsiteY44" fmla="*/ 9075637 h 24773381"/>
                <a:gd name="connsiteX45" fmla="*/ 7382844 w 17482198"/>
                <a:gd name="connsiteY45" fmla="*/ 9939733 h 24773381"/>
                <a:gd name="connsiteX46" fmla="*/ 5798668 w 17482198"/>
                <a:gd name="connsiteY46" fmla="*/ 10155757 h 24773381"/>
                <a:gd name="connsiteX47" fmla="*/ 5942684 w 17482198"/>
                <a:gd name="connsiteY47" fmla="*/ 11451901 h 24773381"/>
                <a:gd name="connsiteX48" fmla="*/ 3710436 w 17482198"/>
                <a:gd name="connsiteY48" fmla="*/ 11739933 h 24773381"/>
                <a:gd name="connsiteX49" fmla="*/ 7000875 w 17482198"/>
                <a:gd name="connsiteY49" fmla="*/ 5172075 h 24773381"/>
                <a:gd name="connsiteX50" fmla="*/ 9286875 w 17482198"/>
                <a:gd name="connsiteY50" fmla="*/ 2000250 h 24773381"/>
                <a:gd name="connsiteX51" fmla="*/ 11430000 w 17482198"/>
                <a:gd name="connsiteY51" fmla="*/ 942975 h 24773381"/>
                <a:gd name="connsiteX52" fmla="*/ 10315575 w 17482198"/>
                <a:gd name="connsiteY52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519613 w 17482198"/>
                <a:gd name="connsiteY33" fmla="*/ 11314491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0772775 w 17482198"/>
                <a:gd name="connsiteY37" fmla="*/ 13801725 h 24773381"/>
                <a:gd name="connsiteX38" fmla="*/ 8315325 w 17482198"/>
                <a:gd name="connsiteY38" fmla="*/ 11515725 h 24773381"/>
                <a:gd name="connsiteX39" fmla="*/ 10772775 w 17482198"/>
                <a:gd name="connsiteY39" fmla="*/ 9858375 h 24773381"/>
                <a:gd name="connsiteX40" fmla="*/ 9201150 w 17482198"/>
                <a:gd name="connsiteY40" fmla="*/ 8943975 h 24773381"/>
                <a:gd name="connsiteX41" fmla="*/ 11229975 w 17482198"/>
                <a:gd name="connsiteY41" fmla="*/ 8029575 h 24773381"/>
                <a:gd name="connsiteX42" fmla="*/ 10658475 w 17482198"/>
                <a:gd name="connsiteY42" fmla="*/ 7315200 h 24773381"/>
                <a:gd name="connsiteX43" fmla="*/ 9572625 w 17482198"/>
                <a:gd name="connsiteY43" fmla="*/ 8058150 h 24773381"/>
                <a:gd name="connsiteX44" fmla="*/ 8372475 w 17482198"/>
                <a:gd name="connsiteY44" fmla="*/ 8543925 h 24773381"/>
                <a:gd name="connsiteX45" fmla="*/ 7454852 w 17482198"/>
                <a:gd name="connsiteY45" fmla="*/ 9075637 h 24773381"/>
                <a:gd name="connsiteX46" fmla="*/ 7382844 w 17482198"/>
                <a:gd name="connsiteY46" fmla="*/ 9939733 h 24773381"/>
                <a:gd name="connsiteX47" fmla="*/ 5798668 w 17482198"/>
                <a:gd name="connsiteY47" fmla="*/ 10155757 h 24773381"/>
                <a:gd name="connsiteX48" fmla="*/ 5942684 w 17482198"/>
                <a:gd name="connsiteY48" fmla="*/ 11451901 h 24773381"/>
                <a:gd name="connsiteX49" fmla="*/ 3710436 w 17482198"/>
                <a:gd name="connsiteY49" fmla="*/ 11739933 h 24773381"/>
                <a:gd name="connsiteX50" fmla="*/ 7000875 w 17482198"/>
                <a:gd name="connsiteY50" fmla="*/ 5172075 h 24773381"/>
                <a:gd name="connsiteX51" fmla="*/ 9286875 w 17482198"/>
                <a:gd name="connsiteY51" fmla="*/ 2000250 h 24773381"/>
                <a:gd name="connsiteX52" fmla="*/ 11430000 w 17482198"/>
                <a:gd name="connsiteY52" fmla="*/ 942975 h 24773381"/>
                <a:gd name="connsiteX53" fmla="*/ 10315575 w 17482198"/>
                <a:gd name="connsiteY53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0772775 w 17482198"/>
                <a:gd name="connsiteY37" fmla="*/ 13801725 h 24773381"/>
                <a:gd name="connsiteX38" fmla="*/ 8315325 w 17482198"/>
                <a:gd name="connsiteY38" fmla="*/ 11515725 h 24773381"/>
                <a:gd name="connsiteX39" fmla="*/ 10772775 w 17482198"/>
                <a:gd name="connsiteY39" fmla="*/ 9858375 h 24773381"/>
                <a:gd name="connsiteX40" fmla="*/ 9201150 w 17482198"/>
                <a:gd name="connsiteY40" fmla="*/ 8943975 h 24773381"/>
                <a:gd name="connsiteX41" fmla="*/ 11229975 w 17482198"/>
                <a:gd name="connsiteY41" fmla="*/ 8029575 h 24773381"/>
                <a:gd name="connsiteX42" fmla="*/ 10658475 w 17482198"/>
                <a:gd name="connsiteY42" fmla="*/ 7315200 h 24773381"/>
                <a:gd name="connsiteX43" fmla="*/ 9572625 w 17482198"/>
                <a:gd name="connsiteY43" fmla="*/ 8058150 h 24773381"/>
                <a:gd name="connsiteX44" fmla="*/ 8372475 w 17482198"/>
                <a:gd name="connsiteY44" fmla="*/ 8543925 h 24773381"/>
                <a:gd name="connsiteX45" fmla="*/ 7454852 w 17482198"/>
                <a:gd name="connsiteY45" fmla="*/ 9075637 h 24773381"/>
                <a:gd name="connsiteX46" fmla="*/ 7382844 w 17482198"/>
                <a:gd name="connsiteY46" fmla="*/ 9939733 h 24773381"/>
                <a:gd name="connsiteX47" fmla="*/ 5798668 w 17482198"/>
                <a:gd name="connsiteY47" fmla="*/ 10155757 h 24773381"/>
                <a:gd name="connsiteX48" fmla="*/ 5942684 w 17482198"/>
                <a:gd name="connsiteY48" fmla="*/ 11451901 h 24773381"/>
                <a:gd name="connsiteX49" fmla="*/ 3710436 w 17482198"/>
                <a:gd name="connsiteY49" fmla="*/ 11739933 h 24773381"/>
                <a:gd name="connsiteX50" fmla="*/ 7000875 w 17482198"/>
                <a:gd name="connsiteY50" fmla="*/ 5172075 h 24773381"/>
                <a:gd name="connsiteX51" fmla="*/ 9286875 w 17482198"/>
                <a:gd name="connsiteY51" fmla="*/ 2000250 h 24773381"/>
                <a:gd name="connsiteX52" fmla="*/ 11430000 w 17482198"/>
                <a:gd name="connsiteY52" fmla="*/ 942975 h 24773381"/>
                <a:gd name="connsiteX53" fmla="*/ 10315575 w 17482198"/>
                <a:gd name="connsiteY53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018578 w 17482198"/>
                <a:gd name="connsiteY37" fmla="*/ 9199118 h 24773381"/>
                <a:gd name="connsiteX38" fmla="*/ 10772775 w 17482198"/>
                <a:gd name="connsiteY38" fmla="*/ 13801725 h 24773381"/>
                <a:gd name="connsiteX39" fmla="*/ 8315325 w 17482198"/>
                <a:gd name="connsiteY39" fmla="*/ 11515725 h 24773381"/>
                <a:gd name="connsiteX40" fmla="*/ 10772775 w 17482198"/>
                <a:gd name="connsiteY40" fmla="*/ 9858375 h 24773381"/>
                <a:gd name="connsiteX41" fmla="*/ 9201150 w 17482198"/>
                <a:gd name="connsiteY41" fmla="*/ 8943975 h 24773381"/>
                <a:gd name="connsiteX42" fmla="*/ 11229975 w 17482198"/>
                <a:gd name="connsiteY42" fmla="*/ 8029575 h 24773381"/>
                <a:gd name="connsiteX43" fmla="*/ 10658475 w 17482198"/>
                <a:gd name="connsiteY43" fmla="*/ 7315200 h 24773381"/>
                <a:gd name="connsiteX44" fmla="*/ 9572625 w 17482198"/>
                <a:gd name="connsiteY44" fmla="*/ 8058150 h 24773381"/>
                <a:gd name="connsiteX45" fmla="*/ 8372475 w 17482198"/>
                <a:gd name="connsiteY45" fmla="*/ 8543925 h 24773381"/>
                <a:gd name="connsiteX46" fmla="*/ 7454852 w 17482198"/>
                <a:gd name="connsiteY46" fmla="*/ 9075637 h 24773381"/>
                <a:gd name="connsiteX47" fmla="*/ 7382844 w 17482198"/>
                <a:gd name="connsiteY47" fmla="*/ 9939733 h 24773381"/>
                <a:gd name="connsiteX48" fmla="*/ 5798668 w 17482198"/>
                <a:gd name="connsiteY48" fmla="*/ 10155757 h 24773381"/>
                <a:gd name="connsiteX49" fmla="*/ 5942684 w 17482198"/>
                <a:gd name="connsiteY49" fmla="*/ 11451901 h 24773381"/>
                <a:gd name="connsiteX50" fmla="*/ 3710436 w 17482198"/>
                <a:gd name="connsiteY50" fmla="*/ 11739933 h 24773381"/>
                <a:gd name="connsiteX51" fmla="*/ 7000875 w 17482198"/>
                <a:gd name="connsiteY51" fmla="*/ 5172075 h 24773381"/>
                <a:gd name="connsiteX52" fmla="*/ 9286875 w 17482198"/>
                <a:gd name="connsiteY52" fmla="*/ 2000250 h 24773381"/>
                <a:gd name="connsiteX53" fmla="*/ 11430000 w 17482198"/>
                <a:gd name="connsiteY53" fmla="*/ 942975 h 24773381"/>
                <a:gd name="connsiteX54" fmla="*/ 10315575 w 17482198"/>
                <a:gd name="connsiteY54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018578 w 17482198"/>
                <a:gd name="connsiteY37" fmla="*/ 9199118 h 24773381"/>
                <a:gd name="connsiteX38" fmla="*/ 14433499 w 17482198"/>
                <a:gd name="connsiteY38" fmla="*/ 9654416 h 24773381"/>
                <a:gd name="connsiteX39" fmla="*/ 10772775 w 17482198"/>
                <a:gd name="connsiteY39" fmla="*/ 13801725 h 24773381"/>
                <a:gd name="connsiteX40" fmla="*/ 8315325 w 17482198"/>
                <a:gd name="connsiteY40" fmla="*/ 11515725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0658475 w 17482198"/>
                <a:gd name="connsiteY44" fmla="*/ 7315200 h 24773381"/>
                <a:gd name="connsiteX45" fmla="*/ 9572625 w 17482198"/>
                <a:gd name="connsiteY45" fmla="*/ 8058150 h 24773381"/>
                <a:gd name="connsiteX46" fmla="*/ 8372475 w 17482198"/>
                <a:gd name="connsiteY46" fmla="*/ 8543925 h 24773381"/>
                <a:gd name="connsiteX47" fmla="*/ 7454852 w 17482198"/>
                <a:gd name="connsiteY47" fmla="*/ 9075637 h 24773381"/>
                <a:gd name="connsiteX48" fmla="*/ 7382844 w 17482198"/>
                <a:gd name="connsiteY48" fmla="*/ 9939733 h 24773381"/>
                <a:gd name="connsiteX49" fmla="*/ 5798668 w 17482198"/>
                <a:gd name="connsiteY49" fmla="*/ 10155757 h 24773381"/>
                <a:gd name="connsiteX50" fmla="*/ 5942684 w 17482198"/>
                <a:gd name="connsiteY50" fmla="*/ 11451901 h 24773381"/>
                <a:gd name="connsiteX51" fmla="*/ 3710436 w 17482198"/>
                <a:gd name="connsiteY51" fmla="*/ 11739933 h 24773381"/>
                <a:gd name="connsiteX52" fmla="*/ 7000875 w 17482198"/>
                <a:gd name="connsiteY52" fmla="*/ 5172075 h 24773381"/>
                <a:gd name="connsiteX53" fmla="*/ 9286875 w 17482198"/>
                <a:gd name="connsiteY53" fmla="*/ 2000250 h 24773381"/>
                <a:gd name="connsiteX54" fmla="*/ 11430000 w 17482198"/>
                <a:gd name="connsiteY54" fmla="*/ 942975 h 24773381"/>
                <a:gd name="connsiteX55" fmla="*/ 10315575 w 17482198"/>
                <a:gd name="connsiteY55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018578 w 17482198"/>
                <a:gd name="connsiteY38" fmla="*/ 9199118 h 24773381"/>
                <a:gd name="connsiteX39" fmla="*/ 14433499 w 17482198"/>
                <a:gd name="connsiteY39" fmla="*/ 9654416 h 24773381"/>
                <a:gd name="connsiteX40" fmla="*/ 10772775 w 17482198"/>
                <a:gd name="connsiteY40" fmla="*/ 13801725 h 24773381"/>
                <a:gd name="connsiteX41" fmla="*/ 8315325 w 17482198"/>
                <a:gd name="connsiteY41" fmla="*/ 11515725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0658475 w 17482198"/>
                <a:gd name="connsiteY45" fmla="*/ 7315200 h 24773381"/>
                <a:gd name="connsiteX46" fmla="*/ 9572625 w 17482198"/>
                <a:gd name="connsiteY46" fmla="*/ 8058150 h 24773381"/>
                <a:gd name="connsiteX47" fmla="*/ 8372475 w 17482198"/>
                <a:gd name="connsiteY47" fmla="*/ 8543925 h 24773381"/>
                <a:gd name="connsiteX48" fmla="*/ 7454852 w 17482198"/>
                <a:gd name="connsiteY48" fmla="*/ 9075637 h 24773381"/>
                <a:gd name="connsiteX49" fmla="*/ 7382844 w 17482198"/>
                <a:gd name="connsiteY49" fmla="*/ 9939733 h 24773381"/>
                <a:gd name="connsiteX50" fmla="*/ 5798668 w 17482198"/>
                <a:gd name="connsiteY50" fmla="*/ 10155757 h 24773381"/>
                <a:gd name="connsiteX51" fmla="*/ 5942684 w 17482198"/>
                <a:gd name="connsiteY51" fmla="*/ 11451901 h 24773381"/>
                <a:gd name="connsiteX52" fmla="*/ 3710436 w 17482198"/>
                <a:gd name="connsiteY52" fmla="*/ 11739933 h 24773381"/>
                <a:gd name="connsiteX53" fmla="*/ 7000875 w 17482198"/>
                <a:gd name="connsiteY53" fmla="*/ 5172075 h 24773381"/>
                <a:gd name="connsiteX54" fmla="*/ 9286875 w 17482198"/>
                <a:gd name="connsiteY54" fmla="*/ 2000250 h 24773381"/>
                <a:gd name="connsiteX55" fmla="*/ 11430000 w 17482198"/>
                <a:gd name="connsiteY55" fmla="*/ 942975 h 24773381"/>
                <a:gd name="connsiteX56" fmla="*/ 10315575 w 17482198"/>
                <a:gd name="connsiteY56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0772775 w 17482198"/>
                <a:gd name="connsiteY40" fmla="*/ 13801725 h 24773381"/>
                <a:gd name="connsiteX41" fmla="*/ 8315325 w 17482198"/>
                <a:gd name="connsiteY41" fmla="*/ 11515725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0658475 w 17482198"/>
                <a:gd name="connsiteY45" fmla="*/ 7315200 h 24773381"/>
                <a:gd name="connsiteX46" fmla="*/ 9572625 w 17482198"/>
                <a:gd name="connsiteY46" fmla="*/ 8058150 h 24773381"/>
                <a:gd name="connsiteX47" fmla="*/ 8372475 w 17482198"/>
                <a:gd name="connsiteY47" fmla="*/ 8543925 h 24773381"/>
                <a:gd name="connsiteX48" fmla="*/ 7454852 w 17482198"/>
                <a:gd name="connsiteY48" fmla="*/ 9075637 h 24773381"/>
                <a:gd name="connsiteX49" fmla="*/ 7382844 w 17482198"/>
                <a:gd name="connsiteY49" fmla="*/ 9939733 h 24773381"/>
                <a:gd name="connsiteX50" fmla="*/ 5798668 w 17482198"/>
                <a:gd name="connsiteY50" fmla="*/ 10155757 h 24773381"/>
                <a:gd name="connsiteX51" fmla="*/ 5942684 w 17482198"/>
                <a:gd name="connsiteY51" fmla="*/ 11451901 h 24773381"/>
                <a:gd name="connsiteX52" fmla="*/ 3710436 w 17482198"/>
                <a:gd name="connsiteY52" fmla="*/ 11739933 h 24773381"/>
                <a:gd name="connsiteX53" fmla="*/ 7000875 w 17482198"/>
                <a:gd name="connsiteY53" fmla="*/ 5172075 h 24773381"/>
                <a:gd name="connsiteX54" fmla="*/ 9286875 w 17482198"/>
                <a:gd name="connsiteY54" fmla="*/ 2000250 h 24773381"/>
                <a:gd name="connsiteX55" fmla="*/ 11430000 w 17482198"/>
                <a:gd name="connsiteY55" fmla="*/ 942975 h 24773381"/>
                <a:gd name="connsiteX56" fmla="*/ 10315575 w 17482198"/>
                <a:gd name="connsiteY56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13801725 h 24773381"/>
                <a:gd name="connsiteX42" fmla="*/ 8315325 w 17482198"/>
                <a:gd name="connsiteY42" fmla="*/ 11515725 h 24773381"/>
                <a:gd name="connsiteX43" fmla="*/ 10772775 w 17482198"/>
                <a:gd name="connsiteY43" fmla="*/ 9858375 h 24773381"/>
                <a:gd name="connsiteX44" fmla="*/ 9201150 w 17482198"/>
                <a:gd name="connsiteY44" fmla="*/ 8943975 h 24773381"/>
                <a:gd name="connsiteX45" fmla="*/ 11229975 w 17482198"/>
                <a:gd name="connsiteY45" fmla="*/ 8029575 h 24773381"/>
                <a:gd name="connsiteX46" fmla="*/ 10658475 w 17482198"/>
                <a:gd name="connsiteY46" fmla="*/ 7315200 h 24773381"/>
                <a:gd name="connsiteX47" fmla="*/ 9572625 w 17482198"/>
                <a:gd name="connsiteY47" fmla="*/ 8058150 h 24773381"/>
                <a:gd name="connsiteX48" fmla="*/ 8372475 w 17482198"/>
                <a:gd name="connsiteY48" fmla="*/ 8543925 h 24773381"/>
                <a:gd name="connsiteX49" fmla="*/ 7454852 w 17482198"/>
                <a:gd name="connsiteY49" fmla="*/ 9075637 h 24773381"/>
                <a:gd name="connsiteX50" fmla="*/ 7382844 w 17482198"/>
                <a:gd name="connsiteY50" fmla="*/ 9939733 h 24773381"/>
                <a:gd name="connsiteX51" fmla="*/ 5798668 w 17482198"/>
                <a:gd name="connsiteY51" fmla="*/ 10155757 h 24773381"/>
                <a:gd name="connsiteX52" fmla="*/ 5942684 w 17482198"/>
                <a:gd name="connsiteY52" fmla="*/ 11451901 h 24773381"/>
                <a:gd name="connsiteX53" fmla="*/ 3710436 w 17482198"/>
                <a:gd name="connsiteY53" fmla="*/ 11739933 h 24773381"/>
                <a:gd name="connsiteX54" fmla="*/ 7000875 w 17482198"/>
                <a:gd name="connsiteY54" fmla="*/ 5172075 h 24773381"/>
                <a:gd name="connsiteX55" fmla="*/ 9286875 w 17482198"/>
                <a:gd name="connsiteY55" fmla="*/ 2000250 h 24773381"/>
                <a:gd name="connsiteX56" fmla="*/ 11430000 w 17482198"/>
                <a:gd name="connsiteY56" fmla="*/ 942975 h 24773381"/>
                <a:gd name="connsiteX57" fmla="*/ 10315575 w 17482198"/>
                <a:gd name="connsiteY57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076089 w 17482198"/>
                <a:gd name="connsiteY41" fmla="*/ 12294580 h 24773381"/>
                <a:gd name="connsiteX42" fmla="*/ 8315325 w 17482198"/>
                <a:gd name="connsiteY42" fmla="*/ 11515725 h 24773381"/>
                <a:gd name="connsiteX43" fmla="*/ 10772775 w 17482198"/>
                <a:gd name="connsiteY43" fmla="*/ 9858375 h 24773381"/>
                <a:gd name="connsiteX44" fmla="*/ 9201150 w 17482198"/>
                <a:gd name="connsiteY44" fmla="*/ 8943975 h 24773381"/>
                <a:gd name="connsiteX45" fmla="*/ 11229975 w 17482198"/>
                <a:gd name="connsiteY45" fmla="*/ 8029575 h 24773381"/>
                <a:gd name="connsiteX46" fmla="*/ 10658475 w 17482198"/>
                <a:gd name="connsiteY46" fmla="*/ 7315200 h 24773381"/>
                <a:gd name="connsiteX47" fmla="*/ 9572625 w 17482198"/>
                <a:gd name="connsiteY47" fmla="*/ 8058150 h 24773381"/>
                <a:gd name="connsiteX48" fmla="*/ 8372475 w 17482198"/>
                <a:gd name="connsiteY48" fmla="*/ 8543925 h 24773381"/>
                <a:gd name="connsiteX49" fmla="*/ 7454852 w 17482198"/>
                <a:gd name="connsiteY49" fmla="*/ 9075637 h 24773381"/>
                <a:gd name="connsiteX50" fmla="*/ 7382844 w 17482198"/>
                <a:gd name="connsiteY50" fmla="*/ 9939733 h 24773381"/>
                <a:gd name="connsiteX51" fmla="*/ 5798668 w 17482198"/>
                <a:gd name="connsiteY51" fmla="*/ 10155757 h 24773381"/>
                <a:gd name="connsiteX52" fmla="*/ 5942684 w 17482198"/>
                <a:gd name="connsiteY52" fmla="*/ 11451901 h 24773381"/>
                <a:gd name="connsiteX53" fmla="*/ 3710436 w 17482198"/>
                <a:gd name="connsiteY53" fmla="*/ 11739933 h 24773381"/>
                <a:gd name="connsiteX54" fmla="*/ 7000875 w 17482198"/>
                <a:gd name="connsiteY54" fmla="*/ 5172075 h 24773381"/>
                <a:gd name="connsiteX55" fmla="*/ 9286875 w 17482198"/>
                <a:gd name="connsiteY55" fmla="*/ 2000250 h 24773381"/>
                <a:gd name="connsiteX56" fmla="*/ 11430000 w 17482198"/>
                <a:gd name="connsiteY56" fmla="*/ 942975 h 24773381"/>
                <a:gd name="connsiteX57" fmla="*/ 10315575 w 17482198"/>
                <a:gd name="connsiteY57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076089 w 17482198"/>
                <a:gd name="connsiteY41" fmla="*/ 12294580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0658475 w 17482198"/>
                <a:gd name="connsiteY45" fmla="*/ 7315200 h 24773381"/>
                <a:gd name="connsiteX46" fmla="*/ 9572625 w 17482198"/>
                <a:gd name="connsiteY46" fmla="*/ 8058150 h 24773381"/>
                <a:gd name="connsiteX47" fmla="*/ 8372475 w 17482198"/>
                <a:gd name="connsiteY47" fmla="*/ 8543925 h 24773381"/>
                <a:gd name="connsiteX48" fmla="*/ 7454852 w 17482198"/>
                <a:gd name="connsiteY48" fmla="*/ 9075637 h 24773381"/>
                <a:gd name="connsiteX49" fmla="*/ 7382844 w 17482198"/>
                <a:gd name="connsiteY49" fmla="*/ 9939733 h 24773381"/>
                <a:gd name="connsiteX50" fmla="*/ 5798668 w 17482198"/>
                <a:gd name="connsiteY50" fmla="*/ 10155757 h 24773381"/>
                <a:gd name="connsiteX51" fmla="*/ 5942684 w 17482198"/>
                <a:gd name="connsiteY51" fmla="*/ 11451901 h 24773381"/>
                <a:gd name="connsiteX52" fmla="*/ 3710436 w 17482198"/>
                <a:gd name="connsiteY52" fmla="*/ 11739933 h 24773381"/>
                <a:gd name="connsiteX53" fmla="*/ 7000875 w 17482198"/>
                <a:gd name="connsiteY53" fmla="*/ 5172075 h 24773381"/>
                <a:gd name="connsiteX54" fmla="*/ 9286875 w 17482198"/>
                <a:gd name="connsiteY54" fmla="*/ 2000250 h 24773381"/>
                <a:gd name="connsiteX55" fmla="*/ 11430000 w 17482198"/>
                <a:gd name="connsiteY55" fmla="*/ 942975 h 24773381"/>
                <a:gd name="connsiteX56" fmla="*/ 10315575 w 17482198"/>
                <a:gd name="connsiteY56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0658475 w 17482198"/>
                <a:gd name="connsiteY44" fmla="*/ 7315200 h 24773381"/>
                <a:gd name="connsiteX45" fmla="*/ 9572625 w 17482198"/>
                <a:gd name="connsiteY45" fmla="*/ 8058150 h 24773381"/>
                <a:gd name="connsiteX46" fmla="*/ 8372475 w 17482198"/>
                <a:gd name="connsiteY46" fmla="*/ 8543925 h 24773381"/>
                <a:gd name="connsiteX47" fmla="*/ 7454852 w 17482198"/>
                <a:gd name="connsiteY47" fmla="*/ 9075637 h 24773381"/>
                <a:gd name="connsiteX48" fmla="*/ 7382844 w 17482198"/>
                <a:gd name="connsiteY48" fmla="*/ 9939733 h 24773381"/>
                <a:gd name="connsiteX49" fmla="*/ 5798668 w 17482198"/>
                <a:gd name="connsiteY49" fmla="*/ 10155757 h 24773381"/>
                <a:gd name="connsiteX50" fmla="*/ 5942684 w 17482198"/>
                <a:gd name="connsiteY50" fmla="*/ 11451901 h 24773381"/>
                <a:gd name="connsiteX51" fmla="*/ 3710436 w 17482198"/>
                <a:gd name="connsiteY51" fmla="*/ 11739933 h 24773381"/>
                <a:gd name="connsiteX52" fmla="*/ 7000875 w 17482198"/>
                <a:gd name="connsiteY52" fmla="*/ 5172075 h 24773381"/>
                <a:gd name="connsiteX53" fmla="*/ 9286875 w 17482198"/>
                <a:gd name="connsiteY53" fmla="*/ 2000250 h 24773381"/>
                <a:gd name="connsiteX54" fmla="*/ 11430000 w 17482198"/>
                <a:gd name="connsiteY54" fmla="*/ 942975 h 24773381"/>
                <a:gd name="connsiteX55" fmla="*/ 10315575 w 17482198"/>
                <a:gd name="connsiteY55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0658475 w 17482198"/>
                <a:gd name="connsiteY44" fmla="*/ 7315200 h 24773381"/>
                <a:gd name="connsiteX45" fmla="*/ 9572625 w 17482198"/>
                <a:gd name="connsiteY45" fmla="*/ 8058150 h 24773381"/>
                <a:gd name="connsiteX46" fmla="*/ 8372475 w 17482198"/>
                <a:gd name="connsiteY46" fmla="*/ 8543925 h 24773381"/>
                <a:gd name="connsiteX47" fmla="*/ 7454852 w 17482198"/>
                <a:gd name="connsiteY47" fmla="*/ 9075637 h 24773381"/>
                <a:gd name="connsiteX48" fmla="*/ 7382844 w 17482198"/>
                <a:gd name="connsiteY48" fmla="*/ 9939733 h 24773381"/>
                <a:gd name="connsiteX49" fmla="*/ 5798668 w 17482198"/>
                <a:gd name="connsiteY49" fmla="*/ 10155757 h 24773381"/>
                <a:gd name="connsiteX50" fmla="*/ 5942684 w 17482198"/>
                <a:gd name="connsiteY50" fmla="*/ 11451901 h 24773381"/>
                <a:gd name="connsiteX51" fmla="*/ 3943350 w 17482198"/>
                <a:gd name="connsiteY51" fmla="*/ 11775847 h 24773381"/>
                <a:gd name="connsiteX52" fmla="*/ 7000875 w 17482198"/>
                <a:gd name="connsiteY52" fmla="*/ 5172075 h 24773381"/>
                <a:gd name="connsiteX53" fmla="*/ 9286875 w 17482198"/>
                <a:gd name="connsiteY53" fmla="*/ 2000250 h 24773381"/>
                <a:gd name="connsiteX54" fmla="*/ 11430000 w 17482198"/>
                <a:gd name="connsiteY54" fmla="*/ 942975 h 24773381"/>
                <a:gd name="connsiteX55" fmla="*/ 10315575 w 17482198"/>
                <a:gd name="connsiteY55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0658475 w 17482198"/>
                <a:gd name="connsiteY44" fmla="*/ 7315200 h 24773381"/>
                <a:gd name="connsiteX45" fmla="*/ 9572625 w 17482198"/>
                <a:gd name="connsiteY45" fmla="*/ 8058150 h 24773381"/>
                <a:gd name="connsiteX46" fmla="*/ 8372475 w 17482198"/>
                <a:gd name="connsiteY46" fmla="*/ 8543925 h 24773381"/>
                <a:gd name="connsiteX47" fmla="*/ 7454852 w 17482198"/>
                <a:gd name="connsiteY47" fmla="*/ 9075637 h 24773381"/>
                <a:gd name="connsiteX48" fmla="*/ 7382844 w 17482198"/>
                <a:gd name="connsiteY48" fmla="*/ 9939733 h 24773381"/>
                <a:gd name="connsiteX49" fmla="*/ 5798668 w 17482198"/>
                <a:gd name="connsiteY49" fmla="*/ 10155757 h 24773381"/>
                <a:gd name="connsiteX50" fmla="*/ 5942684 w 17482198"/>
                <a:gd name="connsiteY50" fmla="*/ 11451901 h 24773381"/>
                <a:gd name="connsiteX51" fmla="*/ 3943350 w 17482198"/>
                <a:gd name="connsiteY51" fmla="*/ 11775847 h 24773381"/>
                <a:gd name="connsiteX52" fmla="*/ 7000875 w 17482198"/>
                <a:gd name="connsiteY52" fmla="*/ 5172075 h 24773381"/>
                <a:gd name="connsiteX53" fmla="*/ 9286875 w 17482198"/>
                <a:gd name="connsiteY53" fmla="*/ 2000250 h 24773381"/>
                <a:gd name="connsiteX54" fmla="*/ 11430000 w 17482198"/>
                <a:gd name="connsiteY54" fmla="*/ 942975 h 24773381"/>
                <a:gd name="connsiteX55" fmla="*/ 10315575 w 17482198"/>
                <a:gd name="connsiteY55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0658475 w 17482198"/>
                <a:gd name="connsiteY45" fmla="*/ 7315200 h 24773381"/>
                <a:gd name="connsiteX46" fmla="*/ 9572625 w 17482198"/>
                <a:gd name="connsiteY46" fmla="*/ 8058150 h 24773381"/>
                <a:gd name="connsiteX47" fmla="*/ 8372475 w 17482198"/>
                <a:gd name="connsiteY47" fmla="*/ 8543925 h 24773381"/>
                <a:gd name="connsiteX48" fmla="*/ 7454852 w 17482198"/>
                <a:gd name="connsiteY48" fmla="*/ 9075637 h 24773381"/>
                <a:gd name="connsiteX49" fmla="*/ 7382844 w 17482198"/>
                <a:gd name="connsiteY49" fmla="*/ 9939733 h 24773381"/>
                <a:gd name="connsiteX50" fmla="*/ 5798668 w 17482198"/>
                <a:gd name="connsiteY50" fmla="*/ 10155757 h 24773381"/>
                <a:gd name="connsiteX51" fmla="*/ 5942684 w 17482198"/>
                <a:gd name="connsiteY51" fmla="*/ 11451901 h 24773381"/>
                <a:gd name="connsiteX52" fmla="*/ 3943350 w 17482198"/>
                <a:gd name="connsiteY52" fmla="*/ 11775847 h 24773381"/>
                <a:gd name="connsiteX53" fmla="*/ 7000875 w 17482198"/>
                <a:gd name="connsiteY53" fmla="*/ 5172075 h 24773381"/>
                <a:gd name="connsiteX54" fmla="*/ 9286875 w 17482198"/>
                <a:gd name="connsiteY54" fmla="*/ 2000250 h 24773381"/>
                <a:gd name="connsiteX55" fmla="*/ 11430000 w 17482198"/>
                <a:gd name="connsiteY55" fmla="*/ 942975 h 24773381"/>
                <a:gd name="connsiteX56" fmla="*/ 10315575 w 17482198"/>
                <a:gd name="connsiteY56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0658475 w 17482198"/>
                <a:gd name="connsiteY46" fmla="*/ 7315200 h 24773381"/>
                <a:gd name="connsiteX47" fmla="*/ 9572625 w 17482198"/>
                <a:gd name="connsiteY47" fmla="*/ 8058150 h 24773381"/>
                <a:gd name="connsiteX48" fmla="*/ 8372475 w 17482198"/>
                <a:gd name="connsiteY48" fmla="*/ 8543925 h 24773381"/>
                <a:gd name="connsiteX49" fmla="*/ 7454852 w 17482198"/>
                <a:gd name="connsiteY49" fmla="*/ 9075637 h 24773381"/>
                <a:gd name="connsiteX50" fmla="*/ 7382844 w 17482198"/>
                <a:gd name="connsiteY50" fmla="*/ 9939733 h 24773381"/>
                <a:gd name="connsiteX51" fmla="*/ 5798668 w 17482198"/>
                <a:gd name="connsiteY51" fmla="*/ 10155757 h 24773381"/>
                <a:gd name="connsiteX52" fmla="*/ 5942684 w 17482198"/>
                <a:gd name="connsiteY52" fmla="*/ 11451901 h 24773381"/>
                <a:gd name="connsiteX53" fmla="*/ 3943350 w 17482198"/>
                <a:gd name="connsiteY53" fmla="*/ 11775847 h 24773381"/>
                <a:gd name="connsiteX54" fmla="*/ 7000875 w 17482198"/>
                <a:gd name="connsiteY54" fmla="*/ 5172075 h 24773381"/>
                <a:gd name="connsiteX55" fmla="*/ 9286875 w 17482198"/>
                <a:gd name="connsiteY55" fmla="*/ 2000250 h 24773381"/>
                <a:gd name="connsiteX56" fmla="*/ 11430000 w 17482198"/>
                <a:gd name="connsiteY56" fmla="*/ 942975 h 24773381"/>
                <a:gd name="connsiteX57" fmla="*/ 10315575 w 17482198"/>
                <a:gd name="connsiteY57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0658475 w 17482198"/>
                <a:gd name="connsiteY47" fmla="*/ 7315200 h 24773381"/>
                <a:gd name="connsiteX48" fmla="*/ 9572625 w 17482198"/>
                <a:gd name="connsiteY48" fmla="*/ 8058150 h 24773381"/>
                <a:gd name="connsiteX49" fmla="*/ 8372475 w 17482198"/>
                <a:gd name="connsiteY49" fmla="*/ 8543925 h 24773381"/>
                <a:gd name="connsiteX50" fmla="*/ 7454852 w 17482198"/>
                <a:gd name="connsiteY50" fmla="*/ 9075637 h 24773381"/>
                <a:gd name="connsiteX51" fmla="*/ 7382844 w 17482198"/>
                <a:gd name="connsiteY51" fmla="*/ 9939733 h 24773381"/>
                <a:gd name="connsiteX52" fmla="*/ 5798668 w 17482198"/>
                <a:gd name="connsiteY52" fmla="*/ 10155757 h 24773381"/>
                <a:gd name="connsiteX53" fmla="*/ 5942684 w 17482198"/>
                <a:gd name="connsiteY53" fmla="*/ 11451901 h 24773381"/>
                <a:gd name="connsiteX54" fmla="*/ 3943350 w 17482198"/>
                <a:gd name="connsiteY54" fmla="*/ 11775847 h 24773381"/>
                <a:gd name="connsiteX55" fmla="*/ 7000875 w 17482198"/>
                <a:gd name="connsiteY55" fmla="*/ 5172075 h 24773381"/>
                <a:gd name="connsiteX56" fmla="*/ 9286875 w 17482198"/>
                <a:gd name="connsiteY56" fmla="*/ 2000250 h 24773381"/>
                <a:gd name="connsiteX57" fmla="*/ 11430000 w 17482198"/>
                <a:gd name="connsiteY57" fmla="*/ 942975 h 24773381"/>
                <a:gd name="connsiteX58" fmla="*/ 10315575 w 17482198"/>
                <a:gd name="connsiteY58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0658475 w 17482198"/>
                <a:gd name="connsiteY48" fmla="*/ 7315200 h 24773381"/>
                <a:gd name="connsiteX49" fmla="*/ 9572625 w 17482198"/>
                <a:gd name="connsiteY49" fmla="*/ 8058150 h 24773381"/>
                <a:gd name="connsiteX50" fmla="*/ 8372475 w 17482198"/>
                <a:gd name="connsiteY50" fmla="*/ 8543925 h 24773381"/>
                <a:gd name="connsiteX51" fmla="*/ 7454852 w 17482198"/>
                <a:gd name="connsiteY51" fmla="*/ 9075637 h 24773381"/>
                <a:gd name="connsiteX52" fmla="*/ 7382844 w 17482198"/>
                <a:gd name="connsiteY52" fmla="*/ 9939733 h 24773381"/>
                <a:gd name="connsiteX53" fmla="*/ 5798668 w 17482198"/>
                <a:gd name="connsiteY53" fmla="*/ 10155757 h 24773381"/>
                <a:gd name="connsiteX54" fmla="*/ 5942684 w 17482198"/>
                <a:gd name="connsiteY54" fmla="*/ 11451901 h 24773381"/>
                <a:gd name="connsiteX55" fmla="*/ 3943350 w 17482198"/>
                <a:gd name="connsiteY55" fmla="*/ 11775847 h 24773381"/>
                <a:gd name="connsiteX56" fmla="*/ 7000875 w 17482198"/>
                <a:gd name="connsiteY56" fmla="*/ 5172075 h 24773381"/>
                <a:gd name="connsiteX57" fmla="*/ 9286875 w 17482198"/>
                <a:gd name="connsiteY57" fmla="*/ 2000250 h 24773381"/>
                <a:gd name="connsiteX58" fmla="*/ 11430000 w 17482198"/>
                <a:gd name="connsiteY58" fmla="*/ 942975 h 24773381"/>
                <a:gd name="connsiteX59" fmla="*/ 10315575 w 17482198"/>
                <a:gd name="connsiteY59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658475 w 17482198"/>
                <a:gd name="connsiteY49" fmla="*/ 7315200 h 24773381"/>
                <a:gd name="connsiteX50" fmla="*/ 9572625 w 17482198"/>
                <a:gd name="connsiteY50" fmla="*/ 8058150 h 24773381"/>
                <a:gd name="connsiteX51" fmla="*/ 8372475 w 17482198"/>
                <a:gd name="connsiteY51" fmla="*/ 8543925 h 24773381"/>
                <a:gd name="connsiteX52" fmla="*/ 7454852 w 17482198"/>
                <a:gd name="connsiteY52" fmla="*/ 9075637 h 24773381"/>
                <a:gd name="connsiteX53" fmla="*/ 7382844 w 17482198"/>
                <a:gd name="connsiteY53" fmla="*/ 9939733 h 24773381"/>
                <a:gd name="connsiteX54" fmla="*/ 5798668 w 17482198"/>
                <a:gd name="connsiteY54" fmla="*/ 10155757 h 24773381"/>
                <a:gd name="connsiteX55" fmla="*/ 5942684 w 17482198"/>
                <a:gd name="connsiteY55" fmla="*/ 11451901 h 24773381"/>
                <a:gd name="connsiteX56" fmla="*/ 3943350 w 17482198"/>
                <a:gd name="connsiteY56" fmla="*/ 11775847 h 24773381"/>
                <a:gd name="connsiteX57" fmla="*/ 7000875 w 17482198"/>
                <a:gd name="connsiteY57" fmla="*/ 5172075 h 24773381"/>
                <a:gd name="connsiteX58" fmla="*/ 9286875 w 17482198"/>
                <a:gd name="connsiteY58" fmla="*/ 2000250 h 24773381"/>
                <a:gd name="connsiteX59" fmla="*/ 11430000 w 17482198"/>
                <a:gd name="connsiteY59" fmla="*/ 942975 h 24773381"/>
                <a:gd name="connsiteX60" fmla="*/ 10315575 w 17482198"/>
                <a:gd name="connsiteY60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853763 w 17482198"/>
                <a:gd name="connsiteY49" fmla="*/ 6882033 h 24773381"/>
                <a:gd name="connsiteX50" fmla="*/ 10658475 w 17482198"/>
                <a:gd name="connsiteY50" fmla="*/ 7315200 h 24773381"/>
                <a:gd name="connsiteX51" fmla="*/ 9572625 w 17482198"/>
                <a:gd name="connsiteY51" fmla="*/ 8058150 h 24773381"/>
                <a:gd name="connsiteX52" fmla="*/ 8372475 w 17482198"/>
                <a:gd name="connsiteY52" fmla="*/ 8543925 h 24773381"/>
                <a:gd name="connsiteX53" fmla="*/ 7454852 w 17482198"/>
                <a:gd name="connsiteY53" fmla="*/ 9075637 h 24773381"/>
                <a:gd name="connsiteX54" fmla="*/ 7382844 w 17482198"/>
                <a:gd name="connsiteY54" fmla="*/ 9939733 h 24773381"/>
                <a:gd name="connsiteX55" fmla="*/ 5798668 w 17482198"/>
                <a:gd name="connsiteY55" fmla="*/ 10155757 h 24773381"/>
                <a:gd name="connsiteX56" fmla="*/ 5942684 w 17482198"/>
                <a:gd name="connsiteY56" fmla="*/ 11451901 h 24773381"/>
                <a:gd name="connsiteX57" fmla="*/ 3943350 w 17482198"/>
                <a:gd name="connsiteY57" fmla="*/ 11775847 h 24773381"/>
                <a:gd name="connsiteX58" fmla="*/ 7000875 w 17482198"/>
                <a:gd name="connsiteY58" fmla="*/ 5172075 h 24773381"/>
                <a:gd name="connsiteX59" fmla="*/ 9286875 w 17482198"/>
                <a:gd name="connsiteY59" fmla="*/ 2000250 h 24773381"/>
                <a:gd name="connsiteX60" fmla="*/ 11430000 w 17482198"/>
                <a:gd name="connsiteY60" fmla="*/ 942975 h 24773381"/>
                <a:gd name="connsiteX61" fmla="*/ 10315575 w 17482198"/>
                <a:gd name="connsiteY61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853763 w 17482198"/>
                <a:gd name="connsiteY49" fmla="*/ 6882033 h 24773381"/>
                <a:gd name="connsiteX50" fmla="*/ 10658475 w 17482198"/>
                <a:gd name="connsiteY50" fmla="*/ 7315200 h 24773381"/>
                <a:gd name="connsiteX51" fmla="*/ 9572625 w 17482198"/>
                <a:gd name="connsiteY51" fmla="*/ 8058150 h 24773381"/>
                <a:gd name="connsiteX52" fmla="*/ 8372475 w 17482198"/>
                <a:gd name="connsiteY52" fmla="*/ 8543925 h 24773381"/>
                <a:gd name="connsiteX53" fmla="*/ 7454852 w 17482198"/>
                <a:gd name="connsiteY53" fmla="*/ 9075637 h 24773381"/>
                <a:gd name="connsiteX54" fmla="*/ 7382844 w 17482198"/>
                <a:gd name="connsiteY54" fmla="*/ 9939733 h 24773381"/>
                <a:gd name="connsiteX55" fmla="*/ 5798668 w 17482198"/>
                <a:gd name="connsiteY55" fmla="*/ 10155757 h 24773381"/>
                <a:gd name="connsiteX56" fmla="*/ 5942684 w 17482198"/>
                <a:gd name="connsiteY56" fmla="*/ 11451901 h 24773381"/>
                <a:gd name="connsiteX57" fmla="*/ 3943350 w 17482198"/>
                <a:gd name="connsiteY57" fmla="*/ 11775847 h 24773381"/>
                <a:gd name="connsiteX58" fmla="*/ 7000875 w 17482198"/>
                <a:gd name="connsiteY58" fmla="*/ 5172075 h 24773381"/>
                <a:gd name="connsiteX59" fmla="*/ 10190806 w 17482198"/>
                <a:gd name="connsiteY59" fmla="*/ 2146348 h 24773381"/>
                <a:gd name="connsiteX60" fmla="*/ 11430000 w 17482198"/>
                <a:gd name="connsiteY60" fmla="*/ 942975 h 24773381"/>
                <a:gd name="connsiteX61" fmla="*/ 10315575 w 17482198"/>
                <a:gd name="connsiteY61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208416 w 17482198"/>
                <a:gd name="connsiteY38" fmla="*/ 9020266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853763 w 17482198"/>
                <a:gd name="connsiteY49" fmla="*/ 6882033 h 24773381"/>
                <a:gd name="connsiteX50" fmla="*/ 10658475 w 17482198"/>
                <a:gd name="connsiteY50" fmla="*/ 7315200 h 24773381"/>
                <a:gd name="connsiteX51" fmla="*/ 9572625 w 17482198"/>
                <a:gd name="connsiteY51" fmla="*/ 8058150 h 24773381"/>
                <a:gd name="connsiteX52" fmla="*/ 8372475 w 17482198"/>
                <a:gd name="connsiteY52" fmla="*/ 8543925 h 24773381"/>
                <a:gd name="connsiteX53" fmla="*/ 7454852 w 17482198"/>
                <a:gd name="connsiteY53" fmla="*/ 9075637 h 24773381"/>
                <a:gd name="connsiteX54" fmla="*/ 7382844 w 17482198"/>
                <a:gd name="connsiteY54" fmla="*/ 9939733 h 24773381"/>
                <a:gd name="connsiteX55" fmla="*/ 5798668 w 17482198"/>
                <a:gd name="connsiteY55" fmla="*/ 10155757 h 24773381"/>
                <a:gd name="connsiteX56" fmla="*/ 5942684 w 17482198"/>
                <a:gd name="connsiteY56" fmla="*/ 11451901 h 24773381"/>
                <a:gd name="connsiteX57" fmla="*/ 3943350 w 17482198"/>
                <a:gd name="connsiteY57" fmla="*/ 11775847 h 24773381"/>
                <a:gd name="connsiteX58" fmla="*/ 7000875 w 17482198"/>
                <a:gd name="connsiteY58" fmla="*/ 5172075 h 24773381"/>
                <a:gd name="connsiteX59" fmla="*/ 9965306 w 17482198"/>
                <a:gd name="connsiteY59" fmla="*/ 2045633 h 24773381"/>
                <a:gd name="connsiteX60" fmla="*/ 10190806 w 17482198"/>
                <a:gd name="connsiteY60" fmla="*/ 2146348 h 24773381"/>
                <a:gd name="connsiteX61" fmla="*/ 11430000 w 17482198"/>
                <a:gd name="connsiteY61" fmla="*/ 942975 h 24773381"/>
                <a:gd name="connsiteX62" fmla="*/ 10315575 w 17482198"/>
                <a:gd name="connsiteY62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126615 w 17482198"/>
                <a:gd name="connsiteY38" fmla="*/ 9024175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853763 w 17482198"/>
                <a:gd name="connsiteY49" fmla="*/ 6882033 h 24773381"/>
                <a:gd name="connsiteX50" fmla="*/ 10658475 w 17482198"/>
                <a:gd name="connsiteY50" fmla="*/ 7315200 h 24773381"/>
                <a:gd name="connsiteX51" fmla="*/ 9572625 w 17482198"/>
                <a:gd name="connsiteY51" fmla="*/ 8058150 h 24773381"/>
                <a:gd name="connsiteX52" fmla="*/ 8372475 w 17482198"/>
                <a:gd name="connsiteY52" fmla="*/ 8543925 h 24773381"/>
                <a:gd name="connsiteX53" fmla="*/ 7454852 w 17482198"/>
                <a:gd name="connsiteY53" fmla="*/ 9075637 h 24773381"/>
                <a:gd name="connsiteX54" fmla="*/ 7382844 w 17482198"/>
                <a:gd name="connsiteY54" fmla="*/ 9939733 h 24773381"/>
                <a:gd name="connsiteX55" fmla="*/ 5798668 w 17482198"/>
                <a:gd name="connsiteY55" fmla="*/ 10155757 h 24773381"/>
                <a:gd name="connsiteX56" fmla="*/ 5942684 w 17482198"/>
                <a:gd name="connsiteY56" fmla="*/ 11451901 h 24773381"/>
                <a:gd name="connsiteX57" fmla="*/ 3943350 w 17482198"/>
                <a:gd name="connsiteY57" fmla="*/ 11775847 h 24773381"/>
                <a:gd name="connsiteX58" fmla="*/ 7000875 w 17482198"/>
                <a:gd name="connsiteY58" fmla="*/ 5172075 h 24773381"/>
                <a:gd name="connsiteX59" fmla="*/ 9965306 w 17482198"/>
                <a:gd name="connsiteY59" fmla="*/ 2045633 h 24773381"/>
                <a:gd name="connsiteX60" fmla="*/ 10190806 w 17482198"/>
                <a:gd name="connsiteY60" fmla="*/ 2146348 h 24773381"/>
                <a:gd name="connsiteX61" fmla="*/ 11430000 w 17482198"/>
                <a:gd name="connsiteY61" fmla="*/ 942975 h 24773381"/>
                <a:gd name="connsiteX62" fmla="*/ 10315575 w 17482198"/>
                <a:gd name="connsiteY62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126615 w 17482198"/>
                <a:gd name="connsiteY38" fmla="*/ 9024175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853763 w 17482198"/>
                <a:gd name="connsiteY49" fmla="*/ 6882033 h 24773381"/>
                <a:gd name="connsiteX50" fmla="*/ 10658475 w 17482198"/>
                <a:gd name="connsiteY50" fmla="*/ 7315200 h 24773381"/>
                <a:gd name="connsiteX51" fmla="*/ 9572625 w 17482198"/>
                <a:gd name="connsiteY51" fmla="*/ 8058150 h 24773381"/>
                <a:gd name="connsiteX52" fmla="*/ 8372475 w 17482198"/>
                <a:gd name="connsiteY52" fmla="*/ 8543925 h 24773381"/>
                <a:gd name="connsiteX53" fmla="*/ 7454852 w 17482198"/>
                <a:gd name="connsiteY53" fmla="*/ 9075637 h 24773381"/>
                <a:gd name="connsiteX54" fmla="*/ 7382844 w 17482198"/>
                <a:gd name="connsiteY54" fmla="*/ 9939733 h 24773381"/>
                <a:gd name="connsiteX55" fmla="*/ 5836397 w 17482198"/>
                <a:gd name="connsiteY55" fmla="*/ 10080359 h 24773381"/>
                <a:gd name="connsiteX56" fmla="*/ 5942684 w 17482198"/>
                <a:gd name="connsiteY56" fmla="*/ 11451901 h 24773381"/>
                <a:gd name="connsiteX57" fmla="*/ 3943350 w 17482198"/>
                <a:gd name="connsiteY57" fmla="*/ 11775847 h 24773381"/>
                <a:gd name="connsiteX58" fmla="*/ 7000875 w 17482198"/>
                <a:gd name="connsiteY58" fmla="*/ 5172075 h 24773381"/>
                <a:gd name="connsiteX59" fmla="*/ 9965306 w 17482198"/>
                <a:gd name="connsiteY59" fmla="*/ 2045633 h 24773381"/>
                <a:gd name="connsiteX60" fmla="*/ 10190806 w 17482198"/>
                <a:gd name="connsiteY60" fmla="*/ 2146348 h 24773381"/>
                <a:gd name="connsiteX61" fmla="*/ 11430000 w 17482198"/>
                <a:gd name="connsiteY61" fmla="*/ 942975 h 24773381"/>
                <a:gd name="connsiteX62" fmla="*/ 10315575 w 17482198"/>
                <a:gd name="connsiteY62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686050 w 17482198"/>
                <a:gd name="connsiteY7" fmla="*/ 12544425 h 24773381"/>
                <a:gd name="connsiteX8" fmla="*/ 2914650 w 17482198"/>
                <a:gd name="connsiteY8" fmla="*/ 12887325 h 24773381"/>
                <a:gd name="connsiteX9" fmla="*/ 2228850 w 17482198"/>
                <a:gd name="connsiteY9" fmla="*/ 15487650 h 24773381"/>
                <a:gd name="connsiteX10" fmla="*/ 3600450 w 17482198"/>
                <a:gd name="connsiteY10" fmla="*/ 15630525 h 24773381"/>
                <a:gd name="connsiteX11" fmla="*/ 3657600 w 17482198"/>
                <a:gd name="connsiteY11" fmla="*/ 15487650 h 24773381"/>
                <a:gd name="connsiteX12" fmla="*/ 4943475 w 17482198"/>
                <a:gd name="connsiteY12" fmla="*/ 15487650 h 24773381"/>
                <a:gd name="connsiteX13" fmla="*/ 9115425 w 17482198"/>
                <a:gd name="connsiteY13" fmla="*/ 15344775 h 24773381"/>
                <a:gd name="connsiteX14" fmla="*/ 12315825 w 17482198"/>
                <a:gd name="connsiteY14" fmla="*/ 17373600 h 24773381"/>
                <a:gd name="connsiteX15" fmla="*/ 11559308 w 17482198"/>
                <a:gd name="connsiteY15" fmla="*/ 24413341 h 24773381"/>
                <a:gd name="connsiteX16" fmla="*/ 13503524 w 17482198"/>
                <a:gd name="connsiteY16" fmla="*/ 24269325 h 24773381"/>
                <a:gd name="connsiteX17" fmla="*/ 13791556 w 17482198"/>
                <a:gd name="connsiteY17" fmla="*/ 24773381 h 24773381"/>
                <a:gd name="connsiteX18" fmla="*/ 15015692 w 17482198"/>
                <a:gd name="connsiteY18" fmla="*/ 24557357 h 24773381"/>
                <a:gd name="connsiteX19" fmla="*/ 14943684 w 17482198"/>
                <a:gd name="connsiteY19" fmla="*/ 24125309 h 24773381"/>
                <a:gd name="connsiteX20" fmla="*/ 14295612 w 17482198"/>
                <a:gd name="connsiteY20" fmla="*/ 24125309 h 24773381"/>
                <a:gd name="connsiteX21" fmla="*/ 14223604 w 17482198"/>
                <a:gd name="connsiteY21" fmla="*/ 23621253 h 24773381"/>
                <a:gd name="connsiteX22" fmla="*/ 13575532 w 17482198"/>
                <a:gd name="connsiteY22" fmla="*/ 23549245 h 24773381"/>
                <a:gd name="connsiteX23" fmla="*/ 13719548 w 17482198"/>
                <a:gd name="connsiteY23" fmla="*/ 22973181 h 24773381"/>
                <a:gd name="connsiteX24" fmla="*/ 14439628 w 17482198"/>
                <a:gd name="connsiteY24" fmla="*/ 23117197 h 24773381"/>
                <a:gd name="connsiteX25" fmla="*/ 14511636 w 17482198"/>
                <a:gd name="connsiteY25" fmla="*/ 22541133 h 24773381"/>
                <a:gd name="connsiteX26" fmla="*/ 13863564 w 17482198"/>
                <a:gd name="connsiteY26" fmla="*/ 22397117 h 24773381"/>
                <a:gd name="connsiteX27" fmla="*/ 14151596 w 17482198"/>
                <a:gd name="connsiteY27" fmla="*/ 21028965 h 24773381"/>
                <a:gd name="connsiteX28" fmla="*/ 13344525 w 17482198"/>
                <a:gd name="connsiteY28" fmla="*/ 19973925 h 24773381"/>
                <a:gd name="connsiteX29" fmla="*/ 13515975 w 17482198"/>
                <a:gd name="connsiteY29" fmla="*/ 18345150 h 24773381"/>
                <a:gd name="connsiteX30" fmla="*/ 13544550 w 17482198"/>
                <a:gd name="connsiteY30" fmla="*/ 16116300 h 24773381"/>
                <a:gd name="connsiteX31" fmla="*/ 13055585 w 17482198"/>
                <a:gd name="connsiteY31" fmla="*/ 14197733 h 24773381"/>
                <a:gd name="connsiteX32" fmla="*/ 14886212 w 17482198"/>
                <a:gd name="connsiteY32" fmla="*/ 12346157 h 24773381"/>
                <a:gd name="connsiteX33" fmla="*/ 16677739 w 17482198"/>
                <a:gd name="connsiteY33" fmla="*/ 11093984 h 24773381"/>
                <a:gd name="connsiteX34" fmla="*/ 17165700 w 17482198"/>
                <a:gd name="connsiteY34" fmla="*/ 11623184 h 24773381"/>
                <a:gd name="connsiteX35" fmla="*/ 17482198 w 17482198"/>
                <a:gd name="connsiteY35" fmla="*/ 11387940 h 24773381"/>
                <a:gd name="connsiteX36" fmla="*/ 16391238 w 17482198"/>
                <a:gd name="connsiteY36" fmla="*/ 9978433 h 24773381"/>
                <a:gd name="connsiteX37" fmla="*/ 15981592 w 17482198"/>
                <a:gd name="connsiteY37" fmla="*/ 10232963 h 24773381"/>
                <a:gd name="connsiteX38" fmla="*/ 15126615 w 17482198"/>
                <a:gd name="connsiteY38" fmla="*/ 9024175 h 24773381"/>
                <a:gd name="connsiteX39" fmla="*/ 14433499 w 17482198"/>
                <a:gd name="connsiteY39" fmla="*/ 9654416 h 24773381"/>
                <a:gd name="connsiteX40" fmla="*/ 13775285 w 17482198"/>
                <a:gd name="connsiteY40" fmla="*/ 10151074 h 24773381"/>
                <a:gd name="connsiteX41" fmla="*/ 10772775 w 17482198"/>
                <a:gd name="connsiteY41" fmla="*/ 9858375 h 24773381"/>
                <a:gd name="connsiteX42" fmla="*/ 9201150 w 17482198"/>
                <a:gd name="connsiteY42" fmla="*/ 8943975 h 24773381"/>
                <a:gd name="connsiteX43" fmla="*/ 11229975 w 17482198"/>
                <a:gd name="connsiteY43" fmla="*/ 8029575 h 24773381"/>
                <a:gd name="connsiteX44" fmla="*/ 11861875 w 17482198"/>
                <a:gd name="connsiteY44" fmla="*/ 8391857 h 24773381"/>
                <a:gd name="connsiteX45" fmla="*/ 12581955 w 17482198"/>
                <a:gd name="connsiteY45" fmla="*/ 7888582 h 24773381"/>
                <a:gd name="connsiteX46" fmla="*/ 12077899 w 17482198"/>
                <a:gd name="connsiteY46" fmla="*/ 7385307 h 24773381"/>
                <a:gd name="connsiteX47" fmla="*/ 12797979 w 17482198"/>
                <a:gd name="connsiteY47" fmla="*/ 6738240 h 24773381"/>
                <a:gd name="connsiteX48" fmla="*/ 11573843 w 17482198"/>
                <a:gd name="connsiteY48" fmla="*/ 5803587 h 24773381"/>
                <a:gd name="connsiteX49" fmla="*/ 10853763 w 17482198"/>
                <a:gd name="connsiteY49" fmla="*/ 6882033 h 24773381"/>
                <a:gd name="connsiteX50" fmla="*/ 10658475 w 17482198"/>
                <a:gd name="connsiteY50" fmla="*/ 7315200 h 24773381"/>
                <a:gd name="connsiteX51" fmla="*/ 9572625 w 17482198"/>
                <a:gd name="connsiteY51" fmla="*/ 8058150 h 24773381"/>
                <a:gd name="connsiteX52" fmla="*/ 8372475 w 17482198"/>
                <a:gd name="connsiteY52" fmla="*/ 8543925 h 24773381"/>
                <a:gd name="connsiteX53" fmla="*/ 7454852 w 17482198"/>
                <a:gd name="connsiteY53" fmla="*/ 9075637 h 24773381"/>
                <a:gd name="connsiteX54" fmla="*/ 7382844 w 17482198"/>
                <a:gd name="connsiteY54" fmla="*/ 9939733 h 24773381"/>
                <a:gd name="connsiteX55" fmla="*/ 5836397 w 17482198"/>
                <a:gd name="connsiteY55" fmla="*/ 10080359 h 24773381"/>
                <a:gd name="connsiteX56" fmla="*/ 5853276 w 17482198"/>
                <a:gd name="connsiteY56" fmla="*/ 11356939 h 24773381"/>
                <a:gd name="connsiteX57" fmla="*/ 3943350 w 17482198"/>
                <a:gd name="connsiteY57" fmla="*/ 11775847 h 24773381"/>
                <a:gd name="connsiteX58" fmla="*/ 7000875 w 17482198"/>
                <a:gd name="connsiteY58" fmla="*/ 5172075 h 24773381"/>
                <a:gd name="connsiteX59" fmla="*/ 9965306 w 17482198"/>
                <a:gd name="connsiteY59" fmla="*/ 2045633 h 24773381"/>
                <a:gd name="connsiteX60" fmla="*/ 10190806 w 17482198"/>
                <a:gd name="connsiteY60" fmla="*/ 2146348 h 24773381"/>
                <a:gd name="connsiteX61" fmla="*/ 11430000 w 17482198"/>
                <a:gd name="connsiteY61" fmla="*/ 942975 h 24773381"/>
                <a:gd name="connsiteX62" fmla="*/ 10315575 w 17482198"/>
                <a:gd name="connsiteY62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229627 w 17482198"/>
                <a:gd name="connsiteY7" fmla="*/ 12402305 h 24773381"/>
                <a:gd name="connsiteX8" fmla="*/ 2686050 w 17482198"/>
                <a:gd name="connsiteY8" fmla="*/ 12544425 h 24773381"/>
                <a:gd name="connsiteX9" fmla="*/ 2914650 w 17482198"/>
                <a:gd name="connsiteY9" fmla="*/ 12887325 h 24773381"/>
                <a:gd name="connsiteX10" fmla="*/ 2228850 w 17482198"/>
                <a:gd name="connsiteY10" fmla="*/ 15487650 h 24773381"/>
                <a:gd name="connsiteX11" fmla="*/ 3600450 w 17482198"/>
                <a:gd name="connsiteY11" fmla="*/ 15630525 h 24773381"/>
                <a:gd name="connsiteX12" fmla="*/ 3657600 w 17482198"/>
                <a:gd name="connsiteY12" fmla="*/ 15487650 h 24773381"/>
                <a:gd name="connsiteX13" fmla="*/ 4943475 w 17482198"/>
                <a:gd name="connsiteY13" fmla="*/ 15487650 h 24773381"/>
                <a:gd name="connsiteX14" fmla="*/ 9115425 w 17482198"/>
                <a:gd name="connsiteY14" fmla="*/ 15344775 h 24773381"/>
                <a:gd name="connsiteX15" fmla="*/ 12315825 w 17482198"/>
                <a:gd name="connsiteY15" fmla="*/ 17373600 h 24773381"/>
                <a:gd name="connsiteX16" fmla="*/ 11559308 w 17482198"/>
                <a:gd name="connsiteY16" fmla="*/ 24413341 h 24773381"/>
                <a:gd name="connsiteX17" fmla="*/ 13503524 w 17482198"/>
                <a:gd name="connsiteY17" fmla="*/ 24269325 h 24773381"/>
                <a:gd name="connsiteX18" fmla="*/ 13791556 w 17482198"/>
                <a:gd name="connsiteY18" fmla="*/ 24773381 h 24773381"/>
                <a:gd name="connsiteX19" fmla="*/ 15015692 w 17482198"/>
                <a:gd name="connsiteY19" fmla="*/ 24557357 h 24773381"/>
                <a:gd name="connsiteX20" fmla="*/ 14943684 w 17482198"/>
                <a:gd name="connsiteY20" fmla="*/ 24125309 h 24773381"/>
                <a:gd name="connsiteX21" fmla="*/ 14295612 w 17482198"/>
                <a:gd name="connsiteY21" fmla="*/ 24125309 h 24773381"/>
                <a:gd name="connsiteX22" fmla="*/ 14223604 w 17482198"/>
                <a:gd name="connsiteY22" fmla="*/ 23621253 h 24773381"/>
                <a:gd name="connsiteX23" fmla="*/ 13575532 w 17482198"/>
                <a:gd name="connsiteY23" fmla="*/ 23549245 h 24773381"/>
                <a:gd name="connsiteX24" fmla="*/ 13719548 w 17482198"/>
                <a:gd name="connsiteY24" fmla="*/ 22973181 h 24773381"/>
                <a:gd name="connsiteX25" fmla="*/ 14439628 w 17482198"/>
                <a:gd name="connsiteY25" fmla="*/ 23117197 h 24773381"/>
                <a:gd name="connsiteX26" fmla="*/ 14511636 w 17482198"/>
                <a:gd name="connsiteY26" fmla="*/ 22541133 h 24773381"/>
                <a:gd name="connsiteX27" fmla="*/ 13863564 w 17482198"/>
                <a:gd name="connsiteY27" fmla="*/ 22397117 h 24773381"/>
                <a:gd name="connsiteX28" fmla="*/ 14151596 w 17482198"/>
                <a:gd name="connsiteY28" fmla="*/ 21028965 h 24773381"/>
                <a:gd name="connsiteX29" fmla="*/ 13344525 w 17482198"/>
                <a:gd name="connsiteY29" fmla="*/ 19973925 h 24773381"/>
                <a:gd name="connsiteX30" fmla="*/ 13515975 w 17482198"/>
                <a:gd name="connsiteY30" fmla="*/ 18345150 h 24773381"/>
                <a:gd name="connsiteX31" fmla="*/ 13544550 w 17482198"/>
                <a:gd name="connsiteY31" fmla="*/ 16116300 h 24773381"/>
                <a:gd name="connsiteX32" fmla="*/ 13055585 w 17482198"/>
                <a:gd name="connsiteY32" fmla="*/ 14197733 h 24773381"/>
                <a:gd name="connsiteX33" fmla="*/ 14886212 w 17482198"/>
                <a:gd name="connsiteY33" fmla="*/ 12346157 h 24773381"/>
                <a:gd name="connsiteX34" fmla="*/ 16677739 w 17482198"/>
                <a:gd name="connsiteY34" fmla="*/ 11093984 h 24773381"/>
                <a:gd name="connsiteX35" fmla="*/ 17165700 w 17482198"/>
                <a:gd name="connsiteY35" fmla="*/ 11623184 h 24773381"/>
                <a:gd name="connsiteX36" fmla="*/ 17482198 w 17482198"/>
                <a:gd name="connsiteY36" fmla="*/ 11387940 h 24773381"/>
                <a:gd name="connsiteX37" fmla="*/ 16391238 w 17482198"/>
                <a:gd name="connsiteY37" fmla="*/ 9978433 h 24773381"/>
                <a:gd name="connsiteX38" fmla="*/ 15981592 w 17482198"/>
                <a:gd name="connsiteY38" fmla="*/ 10232963 h 24773381"/>
                <a:gd name="connsiteX39" fmla="*/ 15126615 w 17482198"/>
                <a:gd name="connsiteY39" fmla="*/ 9024175 h 24773381"/>
                <a:gd name="connsiteX40" fmla="*/ 14433499 w 17482198"/>
                <a:gd name="connsiteY40" fmla="*/ 9654416 h 24773381"/>
                <a:gd name="connsiteX41" fmla="*/ 13775285 w 17482198"/>
                <a:gd name="connsiteY41" fmla="*/ 10151074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1861875 w 17482198"/>
                <a:gd name="connsiteY45" fmla="*/ 8391857 h 24773381"/>
                <a:gd name="connsiteX46" fmla="*/ 12581955 w 17482198"/>
                <a:gd name="connsiteY46" fmla="*/ 7888582 h 24773381"/>
                <a:gd name="connsiteX47" fmla="*/ 12077899 w 17482198"/>
                <a:gd name="connsiteY47" fmla="*/ 7385307 h 24773381"/>
                <a:gd name="connsiteX48" fmla="*/ 12797979 w 17482198"/>
                <a:gd name="connsiteY48" fmla="*/ 6738240 h 24773381"/>
                <a:gd name="connsiteX49" fmla="*/ 11573843 w 17482198"/>
                <a:gd name="connsiteY49" fmla="*/ 5803587 h 24773381"/>
                <a:gd name="connsiteX50" fmla="*/ 10853763 w 17482198"/>
                <a:gd name="connsiteY50" fmla="*/ 6882033 h 24773381"/>
                <a:gd name="connsiteX51" fmla="*/ 10658475 w 17482198"/>
                <a:gd name="connsiteY51" fmla="*/ 7315200 h 24773381"/>
                <a:gd name="connsiteX52" fmla="*/ 9572625 w 17482198"/>
                <a:gd name="connsiteY52" fmla="*/ 8058150 h 24773381"/>
                <a:gd name="connsiteX53" fmla="*/ 8372475 w 17482198"/>
                <a:gd name="connsiteY53" fmla="*/ 8543925 h 24773381"/>
                <a:gd name="connsiteX54" fmla="*/ 7454852 w 17482198"/>
                <a:gd name="connsiteY54" fmla="*/ 9075637 h 24773381"/>
                <a:gd name="connsiteX55" fmla="*/ 7382844 w 17482198"/>
                <a:gd name="connsiteY55" fmla="*/ 9939733 h 24773381"/>
                <a:gd name="connsiteX56" fmla="*/ 5836397 w 17482198"/>
                <a:gd name="connsiteY56" fmla="*/ 10080359 h 24773381"/>
                <a:gd name="connsiteX57" fmla="*/ 5853276 w 17482198"/>
                <a:gd name="connsiteY57" fmla="*/ 11356939 h 24773381"/>
                <a:gd name="connsiteX58" fmla="*/ 3943350 w 17482198"/>
                <a:gd name="connsiteY58" fmla="*/ 11775847 h 24773381"/>
                <a:gd name="connsiteX59" fmla="*/ 7000875 w 17482198"/>
                <a:gd name="connsiteY59" fmla="*/ 5172075 h 24773381"/>
                <a:gd name="connsiteX60" fmla="*/ 9965306 w 17482198"/>
                <a:gd name="connsiteY60" fmla="*/ 2045633 h 24773381"/>
                <a:gd name="connsiteX61" fmla="*/ 10190806 w 17482198"/>
                <a:gd name="connsiteY61" fmla="*/ 2146348 h 24773381"/>
                <a:gd name="connsiteX62" fmla="*/ 11430000 w 17482198"/>
                <a:gd name="connsiteY62" fmla="*/ 942975 h 24773381"/>
                <a:gd name="connsiteX63" fmla="*/ 10315575 w 17482198"/>
                <a:gd name="connsiteY63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229627 w 17482198"/>
                <a:gd name="connsiteY7" fmla="*/ 12402305 h 24773381"/>
                <a:gd name="connsiteX8" fmla="*/ 2686050 w 17482198"/>
                <a:gd name="connsiteY8" fmla="*/ 12544425 h 24773381"/>
                <a:gd name="connsiteX9" fmla="*/ 2914650 w 17482198"/>
                <a:gd name="connsiteY9" fmla="*/ 12887325 h 24773381"/>
                <a:gd name="connsiteX10" fmla="*/ 2228850 w 17482198"/>
                <a:gd name="connsiteY10" fmla="*/ 15487650 h 24773381"/>
                <a:gd name="connsiteX11" fmla="*/ 3600450 w 17482198"/>
                <a:gd name="connsiteY11" fmla="*/ 15630525 h 24773381"/>
                <a:gd name="connsiteX12" fmla="*/ 3657600 w 17482198"/>
                <a:gd name="connsiteY12" fmla="*/ 15487650 h 24773381"/>
                <a:gd name="connsiteX13" fmla="*/ 4943475 w 17482198"/>
                <a:gd name="connsiteY13" fmla="*/ 15487650 h 24773381"/>
                <a:gd name="connsiteX14" fmla="*/ 9115425 w 17482198"/>
                <a:gd name="connsiteY14" fmla="*/ 15344775 h 24773381"/>
                <a:gd name="connsiteX15" fmla="*/ 12315825 w 17482198"/>
                <a:gd name="connsiteY15" fmla="*/ 17373600 h 24773381"/>
                <a:gd name="connsiteX16" fmla="*/ 11559308 w 17482198"/>
                <a:gd name="connsiteY16" fmla="*/ 24413341 h 24773381"/>
                <a:gd name="connsiteX17" fmla="*/ 13503524 w 17482198"/>
                <a:gd name="connsiteY17" fmla="*/ 24269325 h 24773381"/>
                <a:gd name="connsiteX18" fmla="*/ 13791556 w 17482198"/>
                <a:gd name="connsiteY18" fmla="*/ 24773381 h 24773381"/>
                <a:gd name="connsiteX19" fmla="*/ 15015692 w 17482198"/>
                <a:gd name="connsiteY19" fmla="*/ 24557357 h 24773381"/>
                <a:gd name="connsiteX20" fmla="*/ 14943684 w 17482198"/>
                <a:gd name="connsiteY20" fmla="*/ 24125309 h 24773381"/>
                <a:gd name="connsiteX21" fmla="*/ 14295612 w 17482198"/>
                <a:gd name="connsiteY21" fmla="*/ 24125309 h 24773381"/>
                <a:gd name="connsiteX22" fmla="*/ 14223604 w 17482198"/>
                <a:gd name="connsiteY22" fmla="*/ 23621253 h 24773381"/>
                <a:gd name="connsiteX23" fmla="*/ 13575532 w 17482198"/>
                <a:gd name="connsiteY23" fmla="*/ 23549245 h 24773381"/>
                <a:gd name="connsiteX24" fmla="*/ 13719548 w 17482198"/>
                <a:gd name="connsiteY24" fmla="*/ 22973181 h 24773381"/>
                <a:gd name="connsiteX25" fmla="*/ 14439628 w 17482198"/>
                <a:gd name="connsiteY25" fmla="*/ 23117197 h 24773381"/>
                <a:gd name="connsiteX26" fmla="*/ 14511636 w 17482198"/>
                <a:gd name="connsiteY26" fmla="*/ 22541133 h 24773381"/>
                <a:gd name="connsiteX27" fmla="*/ 13863564 w 17482198"/>
                <a:gd name="connsiteY27" fmla="*/ 22397117 h 24773381"/>
                <a:gd name="connsiteX28" fmla="*/ 14151596 w 17482198"/>
                <a:gd name="connsiteY28" fmla="*/ 21028965 h 24773381"/>
                <a:gd name="connsiteX29" fmla="*/ 13344525 w 17482198"/>
                <a:gd name="connsiteY29" fmla="*/ 19973925 h 24773381"/>
                <a:gd name="connsiteX30" fmla="*/ 13515975 w 17482198"/>
                <a:gd name="connsiteY30" fmla="*/ 18345150 h 24773381"/>
                <a:gd name="connsiteX31" fmla="*/ 13544550 w 17482198"/>
                <a:gd name="connsiteY31" fmla="*/ 16116300 h 24773381"/>
                <a:gd name="connsiteX32" fmla="*/ 13055585 w 17482198"/>
                <a:gd name="connsiteY32" fmla="*/ 14197733 h 24773381"/>
                <a:gd name="connsiteX33" fmla="*/ 14886212 w 17482198"/>
                <a:gd name="connsiteY33" fmla="*/ 12346157 h 24773381"/>
                <a:gd name="connsiteX34" fmla="*/ 16677739 w 17482198"/>
                <a:gd name="connsiteY34" fmla="*/ 11093984 h 24773381"/>
                <a:gd name="connsiteX35" fmla="*/ 17165700 w 17482198"/>
                <a:gd name="connsiteY35" fmla="*/ 11623184 h 24773381"/>
                <a:gd name="connsiteX36" fmla="*/ 17482198 w 17482198"/>
                <a:gd name="connsiteY36" fmla="*/ 11387940 h 24773381"/>
                <a:gd name="connsiteX37" fmla="*/ 16391238 w 17482198"/>
                <a:gd name="connsiteY37" fmla="*/ 9978433 h 24773381"/>
                <a:gd name="connsiteX38" fmla="*/ 15981592 w 17482198"/>
                <a:gd name="connsiteY38" fmla="*/ 10232963 h 24773381"/>
                <a:gd name="connsiteX39" fmla="*/ 15126615 w 17482198"/>
                <a:gd name="connsiteY39" fmla="*/ 9024175 h 24773381"/>
                <a:gd name="connsiteX40" fmla="*/ 14433499 w 17482198"/>
                <a:gd name="connsiteY40" fmla="*/ 9654416 h 24773381"/>
                <a:gd name="connsiteX41" fmla="*/ 13775285 w 17482198"/>
                <a:gd name="connsiteY41" fmla="*/ 10151074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1861875 w 17482198"/>
                <a:gd name="connsiteY45" fmla="*/ 8391857 h 24773381"/>
                <a:gd name="connsiteX46" fmla="*/ 12581955 w 17482198"/>
                <a:gd name="connsiteY46" fmla="*/ 7888582 h 24773381"/>
                <a:gd name="connsiteX47" fmla="*/ 12077899 w 17482198"/>
                <a:gd name="connsiteY47" fmla="*/ 7385307 h 24773381"/>
                <a:gd name="connsiteX48" fmla="*/ 12797979 w 17482198"/>
                <a:gd name="connsiteY48" fmla="*/ 6738240 h 24773381"/>
                <a:gd name="connsiteX49" fmla="*/ 11573843 w 17482198"/>
                <a:gd name="connsiteY49" fmla="*/ 5803587 h 24773381"/>
                <a:gd name="connsiteX50" fmla="*/ 10853763 w 17482198"/>
                <a:gd name="connsiteY50" fmla="*/ 6882033 h 24773381"/>
                <a:gd name="connsiteX51" fmla="*/ 10658475 w 17482198"/>
                <a:gd name="connsiteY51" fmla="*/ 7315200 h 24773381"/>
                <a:gd name="connsiteX52" fmla="*/ 9572625 w 17482198"/>
                <a:gd name="connsiteY52" fmla="*/ 8058150 h 24773381"/>
                <a:gd name="connsiteX53" fmla="*/ 8372475 w 17482198"/>
                <a:gd name="connsiteY53" fmla="*/ 8543925 h 24773381"/>
                <a:gd name="connsiteX54" fmla="*/ 7454852 w 17482198"/>
                <a:gd name="connsiteY54" fmla="*/ 9075637 h 24773381"/>
                <a:gd name="connsiteX55" fmla="*/ 7382844 w 17482198"/>
                <a:gd name="connsiteY55" fmla="*/ 9939733 h 24773381"/>
                <a:gd name="connsiteX56" fmla="*/ 5836397 w 17482198"/>
                <a:gd name="connsiteY56" fmla="*/ 10080359 h 24773381"/>
                <a:gd name="connsiteX57" fmla="*/ 5729376 w 17482198"/>
                <a:gd name="connsiteY57" fmla="*/ 9613874 h 24773381"/>
                <a:gd name="connsiteX58" fmla="*/ 5853276 w 17482198"/>
                <a:gd name="connsiteY58" fmla="*/ 11356939 h 24773381"/>
                <a:gd name="connsiteX59" fmla="*/ 3943350 w 17482198"/>
                <a:gd name="connsiteY59" fmla="*/ 11775847 h 24773381"/>
                <a:gd name="connsiteX60" fmla="*/ 7000875 w 17482198"/>
                <a:gd name="connsiteY60" fmla="*/ 5172075 h 24773381"/>
                <a:gd name="connsiteX61" fmla="*/ 9965306 w 17482198"/>
                <a:gd name="connsiteY61" fmla="*/ 2045633 h 24773381"/>
                <a:gd name="connsiteX62" fmla="*/ 10190806 w 17482198"/>
                <a:gd name="connsiteY62" fmla="*/ 2146348 h 24773381"/>
                <a:gd name="connsiteX63" fmla="*/ 11430000 w 17482198"/>
                <a:gd name="connsiteY63" fmla="*/ 942975 h 24773381"/>
                <a:gd name="connsiteX64" fmla="*/ 10315575 w 17482198"/>
                <a:gd name="connsiteY64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229627 w 17482198"/>
                <a:gd name="connsiteY7" fmla="*/ 12402305 h 24773381"/>
                <a:gd name="connsiteX8" fmla="*/ 2686050 w 17482198"/>
                <a:gd name="connsiteY8" fmla="*/ 12544425 h 24773381"/>
                <a:gd name="connsiteX9" fmla="*/ 2914650 w 17482198"/>
                <a:gd name="connsiteY9" fmla="*/ 12887325 h 24773381"/>
                <a:gd name="connsiteX10" fmla="*/ 2228850 w 17482198"/>
                <a:gd name="connsiteY10" fmla="*/ 15487650 h 24773381"/>
                <a:gd name="connsiteX11" fmla="*/ 3600450 w 17482198"/>
                <a:gd name="connsiteY11" fmla="*/ 15630525 h 24773381"/>
                <a:gd name="connsiteX12" fmla="*/ 3657600 w 17482198"/>
                <a:gd name="connsiteY12" fmla="*/ 15487650 h 24773381"/>
                <a:gd name="connsiteX13" fmla="*/ 4943475 w 17482198"/>
                <a:gd name="connsiteY13" fmla="*/ 15487650 h 24773381"/>
                <a:gd name="connsiteX14" fmla="*/ 9115425 w 17482198"/>
                <a:gd name="connsiteY14" fmla="*/ 15344775 h 24773381"/>
                <a:gd name="connsiteX15" fmla="*/ 12315825 w 17482198"/>
                <a:gd name="connsiteY15" fmla="*/ 17373600 h 24773381"/>
                <a:gd name="connsiteX16" fmla="*/ 11559308 w 17482198"/>
                <a:gd name="connsiteY16" fmla="*/ 24413341 h 24773381"/>
                <a:gd name="connsiteX17" fmla="*/ 13503524 w 17482198"/>
                <a:gd name="connsiteY17" fmla="*/ 24269325 h 24773381"/>
                <a:gd name="connsiteX18" fmla="*/ 13791556 w 17482198"/>
                <a:gd name="connsiteY18" fmla="*/ 24773381 h 24773381"/>
                <a:gd name="connsiteX19" fmla="*/ 15015692 w 17482198"/>
                <a:gd name="connsiteY19" fmla="*/ 24557357 h 24773381"/>
                <a:gd name="connsiteX20" fmla="*/ 14943684 w 17482198"/>
                <a:gd name="connsiteY20" fmla="*/ 24125309 h 24773381"/>
                <a:gd name="connsiteX21" fmla="*/ 14295612 w 17482198"/>
                <a:gd name="connsiteY21" fmla="*/ 24125309 h 24773381"/>
                <a:gd name="connsiteX22" fmla="*/ 14223604 w 17482198"/>
                <a:gd name="connsiteY22" fmla="*/ 23621253 h 24773381"/>
                <a:gd name="connsiteX23" fmla="*/ 13575532 w 17482198"/>
                <a:gd name="connsiteY23" fmla="*/ 23549245 h 24773381"/>
                <a:gd name="connsiteX24" fmla="*/ 13719548 w 17482198"/>
                <a:gd name="connsiteY24" fmla="*/ 22973181 h 24773381"/>
                <a:gd name="connsiteX25" fmla="*/ 14439628 w 17482198"/>
                <a:gd name="connsiteY25" fmla="*/ 23117197 h 24773381"/>
                <a:gd name="connsiteX26" fmla="*/ 14511636 w 17482198"/>
                <a:gd name="connsiteY26" fmla="*/ 22541133 h 24773381"/>
                <a:gd name="connsiteX27" fmla="*/ 13863564 w 17482198"/>
                <a:gd name="connsiteY27" fmla="*/ 22397117 h 24773381"/>
                <a:gd name="connsiteX28" fmla="*/ 14151596 w 17482198"/>
                <a:gd name="connsiteY28" fmla="*/ 21028965 h 24773381"/>
                <a:gd name="connsiteX29" fmla="*/ 13344525 w 17482198"/>
                <a:gd name="connsiteY29" fmla="*/ 19973925 h 24773381"/>
                <a:gd name="connsiteX30" fmla="*/ 13515975 w 17482198"/>
                <a:gd name="connsiteY30" fmla="*/ 18345150 h 24773381"/>
                <a:gd name="connsiteX31" fmla="*/ 13544550 w 17482198"/>
                <a:gd name="connsiteY31" fmla="*/ 16116300 h 24773381"/>
                <a:gd name="connsiteX32" fmla="*/ 13055585 w 17482198"/>
                <a:gd name="connsiteY32" fmla="*/ 14197733 h 24773381"/>
                <a:gd name="connsiteX33" fmla="*/ 14886212 w 17482198"/>
                <a:gd name="connsiteY33" fmla="*/ 12346157 h 24773381"/>
                <a:gd name="connsiteX34" fmla="*/ 16677739 w 17482198"/>
                <a:gd name="connsiteY34" fmla="*/ 11093984 h 24773381"/>
                <a:gd name="connsiteX35" fmla="*/ 17165700 w 17482198"/>
                <a:gd name="connsiteY35" fmla="*/ 11623184 h 24773381"/>
                <a:gd name="connsiteX36" fmla="*/ 17482198 w 17482198"/>
                <a:gd name="connsiteY36" fmla="*/ 11387940 h 24773381"/>
                <a:gd name="connsiteX37" fmla="*/ 16391238 w 17482198"/>
                <a:gd name="connsiteY37" fmla="*/ 9978433 h 24773381"/>
                <a:gd name="connsiteX38" fmla="*/ 15981592 w 17482198"/>
                <a:gd name="connsiteY38" fmla="*/ 10232963 h 24773381"/>
                <a:gd name="connsiteX39" fmla="*/ 15126615 w 17482198"/>
                <a:gd name="connsiteY39" fmla="*/ 9024175 h 24773381"/>
                <a:gd name="connsiteX40" fmla="*/ 14433499 w 17482198"/>
                <a:gd name="connsiteY40" fmla="*/ 9654416 h 24773381"/>
                <a:gd name="connsiteX41" fmla="*/ 13775285 w 17482198"/>
                <a:gd name="connsiteY41" fmla="*/ 10151074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1861875 w 17482198"/>
                <a:gd name="connsiteY45" fmla="*/ 8391857 h 24773381"/>
                <a:gd name="connsiteX46" fmla="*/ 12581955 w 17482198"/>
                <a:gd name="connsiteY46" fmla="*/ 7888582 h 24773381"/>
                <a:gd name="connsiteX47" fmla="*/ 12077899 w 17482198"/>
                <a:gd name="connsiteY47" fmla="*/ 7385307 h 24773381"/>
                <a:gd name="connsiteX48" fmla="*/ 12797979 w 17482198"/>
                <a:gd name="connsiteY48" fmla="*/ 6738240 h 24773381"/>
                <a:gd name="connsiteX49" fmla="*/ 11573843 w 17482198"/>
                <a:gd name="connsiteY49" fmla="*/ 5803587 h 24773381"/>
                <a:gd name="connsiteX50" fmla="*/ 10853763 w 17482198"/>
                <a:gd name="connsiteY50" fmla="*/ 6882033 h 24773381"/>
                <a:gd name="connsiteX51" fmla="*/ 10658475 w 17482198"/>
                <a:gd name="connsiteY51" fmla="*/ 7315200 h 24773381"/>
                <a:gd name="connsiteX52" fmla="*/ 9572625 w 17482198"/>
                <a:gd name="connsiteY52" fmla="*/ 8058150 h 24773381"/>
                <a:gd name="connsiteX53" fmla="*/ 8372475 w 17482198"/>
                <a:gd name="connsiteY53" fmla="*/ 8543925 h 24773381"/>
                <a:gd name="connsiteX54" fmla="*/ 7454852 w 17482198"/>
                <a:gd name="connsiteY54" fmla="*/ 9075637 h 24773381"/>
                <a:gd name="connsiteX55" fmla="*/ 7382844 w 17482198"/>
                <a:gd name="connsiteY55" fmla="*/ 9939733 h 24773381"/>
                <a:gd name="connsiteX56" fmla="*/ 5836397 w 17482198"/>
                <a:gd name="connsiteY56" fmla="*/ 10080359 h 24773381"/>
                <a:gd name="connsiteX57" fmla="*/ 5729376 w 17482198"/>
                <a:gd name="connsiteY57" fmla="*/ 9613874 h 24773381"/>
                <a:gd name="connsiteX58" fmla="*/ 3943350 w 17482198"/>
                <a:gd name="connsiteY58" fmla="*/ 11775847 h 24773381"/>
                <a:gd name="connsiteX59" fmla="*/ 7000875 w 17482198"/>
                <a:gd name="connsiteY59" fmla="*/ 5172075 h 24773381"/>
                <a:gd name="connsiteX60" fmla="*/ 9965306 w 17482198"/>
                <a:gd name="connsiteY60" fmla="*/ 2045633 h 24773381"/>
                <a:gd name="connsiteX61" fmla="*/ 10190806 w 17482198"/>
                <a:gd name="connsiteY61" fmla="*/ 2146348 h 24773381"/>
                <a:gd name="connsiteX62" fmla="*/ 11430000 w 17482198"/>
                <a:gd name="connsiteY62" fmla="*/ 942975 h 24773381"/>
                <a:gd name="connsiteX63" fmla="*/ 10315575 w 17482198"/>
                <a:gd name="connsiteY63" fmla="*/ 0 h 24773381"/>
                <a:gd name="connsiteX0" fmla="*/ 10315575 w 17482198"/>
                <a:gd name="connsiteY0" fmla="*/ 0 h 24773381"/>
                <a:gd name="connsiteX1" fmla="*/ 8886825 w 17482198"/>
                <a:gd name="connsiteY1" fmla="*/ 1828800 h 24773381"/>
                <a:gd name="connsiteX2" fmla="*/ 8429625 w 17482198"/>
                <a:gd name="connsiteY2" fmla="*/ 1314450 h 24773381"/>
                <a:gd name="connsiteX3" fmla="*/ 7058025 w 17482198"/>
                <a:gd name="connsiteY3" fmla="*/ 2600325 h 24773381"/>
                <a:gd name="connsiteX4" fmla="*/ 5772150 w 17482198"/>
                <a:gd name="connsiteY4" fmla="*/ 4114800 h 24773381"/>
                <a:gd name="connsiteX5" fmla="*/ 4486275 w 17482198"/>
                <a:gd name="connsiteY5" fmla="*/ 7258050 h 24773381"/>
                <a:gd name="connsiteX6" fmla="*/ 0 w 17482198"/>
                <a:gd name="connsiteY6" fmla="*/ 12687300 h 24773381"/>
                <a:gd name="connsiteX7" fmla="*/ 2229627 w 17482198"/>
                <a:gd name="connsiteY7" fmla="*/ 12402305 h 24773381"/>
                <a:gd name="connsiteX8" fmla="*/ 2686050 w 17482198"/>
                <a:gd name="connsiteY8" fmla="*/ 12544425 h 24773381"/>
                <a:gd name="connsiteX9" fmla="*/ 2914650 w 17482198"/>
                <a:gd name="connsiteY9" fmla="*/ 12887325 h 24773381"/>
                <a:gd name="connsiteX10" fmla="*/ 2228850 w 17482198"/>
                <a:gd name="connsiteY10" fmla="*/ 15487650 h 24773381"/>
                <a:gd name="connsiteX11" fmla="*/ 3600450 w 17482198"/>
                <a:gd name="connsiteY11" fmla="*/ 15630525 h 24773381"/>
                <a:gd name="connsiteX12" fmla="*/ 3657600 w 17482198"/>
                <a:gd name="connsiteY12" fmla="*/ 15487650 h 24773381"/>
                <a:gd name="connsiteX13" fmla="*/ 4943475 w 17482198"/>
                <a:gd name="connsiteY13" fmla="*/ 15487650 h 24773381"/>
                <a:gd name="connsiteX14" fmla="*/ 9115425 w 17482198"/>
                <a:gd name="connsiteY14" fmla="*/ 15344775 h 24773381"/>
                <a:gd name="connsiteX15" fmla="*/ 12315825 w 17482198"/>
                <a:gd name="connsiteY15" fmla="*/ 17373600 h 24773381"/>
                <a:gd name="connsiteX16" fmla="*/ 11559308 w 17482198"/>
                <a:gd name="connsiteY16" fmla="*/ 24413341 h 24773381"/>
                <a:gd name="connsiteX17" fmla="*/ 13503524 w 17482198"/>
                <a:gd name="connsiteY17" fmla="*/ 24269325 h 24773381"/>
                <a:gd name="connsiteX18" fmla="*/ 13791556 w 17482198"/>
                <a:gd name="connsiteY18" fmla="*/ 24773381 h 24773381"/>
                <a:gd name="connsiteX19" fmla="*/ 15015692 w 17482198"/>
                <a:gd name="connsiteY19" fmla="*/ 24557357 h 24773381"/>
                <a:gd name="connsiteX20" fmla="*/ 14943684 w 17482198"/>
                <a:gd name="connsiteY20" fmla="*/ 24125309 h 24773381"/>
                <a:gd name="connsiteX21" fmla="*/ 14295612 w 17482198"/>
                <a:gd name="connsiteY21" fmla="*/ 24125309 h 24773381"/>
                <a:gd name="connsiteX22" fmla="*/ 14223604 w 17482198"/>
                <a:gd name="connsiteY22" fmla="*/ 23621253 h 24773381"/>
                <a:gd name="connsiteX23" fmla="*/ 13575532 w 17482198"/>
                <a:gd name="connsiteY23" fmla="*/ 23549245 h 24773381"/>
                <a:gd name="connsiteX24" fmla="*/ 13719548 w 17482198"/>
                <a:gd name="connsiteY24" fmla="*/ 22973181 h 24773381"/>
                <a:gd name="connsiteX25" fmla="*/ 14439628 w 17482198"/>
                <a:gd name="connsiteY25" fmla="*/ 23117197 h 24773381"/>
                <a:gd name="connsiteX26" fmla="*/ 14511636 w 17482198"/>
                <a:gd name="connsiteY26" fmla="*/ 22541133 h 24773381"/>
                <a:gd name="connsiteX27" fmla="*/ 13863564 w 17482198"/>
                <a:gd name="connsiteY27" fmla="*/ 22397117 h 24773381"/>
                <a:gd name="connsiteX28" fmla="*/ 14151596 w 17482198"/>
                <a:gd name="connsiteY28" fmla="*/ 21028965 h 24773381"/>
                <a:gd name="connsiteX29" fmla="*/ 13344525 w 17482198"/>
                <a:gd name="connsiteY29" fmla="*/ 19973925 h 24773381"/>
                <a:gd name="connsiteX30" fmla="*/ 13515975 w 17482198"/>
                <a:gd name="connsiteY30" fmla="*/ 18345150 h 24773381"/>
                <a:gd name="connsiteX31" fmla="*/ 13544550 w 17482198"/>
                <a:gd name="connsiteY31" fmla="*/ 16116300 h 24773381"/>
                <a:gd name="connsiteX32" fmla="*/ 13055585 w 17482198"/>
                <a:gd name="connsiteY32" fmla="*/ 14197733 h 24773381"/>
                <a:gd name="connsiteX33" fmla="*/ 14886212 w 17482198"/>
                <a:gd name="connsiteY33" fmla="*/ 12346157 h 24773381"/>
                <a:gd name="connsiteX34" fmla="*/ 16677739 w 17482198"/>
                <a:gd name="connsiteY34" fmla="*/ 11093984 h 24773381"/>
                <a:gd name="connsiteX35" fmla="*/ 17165700 w 17482198"/>
                <a:gd name="connsiteY35" fmla="*/ 11623184 h 24773381"/>
                <a:gd name="connsiteX36" fmla="*/ 17482198 w 17482198"/>
                <a:gd name="connsiteY36" fmla="*/ 11387940 h 24773381"/>
                <a:gd name="connsiteX37" fmla="*/ 16391238 w 17482198"/>
                <a:gd name="connsiteY37" fmla="*/ 9978433 h 24773381"/>
                <a:gd name="connsiteX38" fmla="*/ 15981592 w 17482198"/>
                <a:gd name="connsiteY38" fmla="*/ 10232963 h 24773381"/>
                <a:gd name="connsiteX39" fmla="*/ 15126615 w 17482198"/>
                <a:gd name="connsiteY39" fmla="*/ 9024175 h 24773381"/>
                <a:gd name="connsiteX40" fmla="*/ 14433499 w 17482198"/>
                <a:gd name="connsiteY40" fmla="*/ 9654416 h 24773381"/>
                <a:gd name="connsiteX41" fmla="*/ 13775285 w 17482198"/>
                <a:gd name="connsiteY41" fmla="*/ 10151074 h 24773381"/>
                <a:gd name="connsiteX42" fmla="*/ 10772775 w 17482198"/>
                <a:gd name="connsiteY42" fmla="*/ 9858375 h 24773381"/>
                <a:gd name="connsiteX43" fmla="*/ 9201150 w 17482198"/>
                <a:gd name="connsiteY43" fmla="*/ 8943975 h 24773381"/>
                <a:gd name="connsiteX44" fmla="*/ 11229975 w 17482198"/>
                <a:gd name="connsiteY44" fmla="*/ 8029575 h 24773381"/>
                <a:gd name="connsiteX45" fmla="*/ 11861875 w 17482198"/>
                <a:gd name="connsiteY45" fmla="*/ 8391857 h 24773381"/>
                <a:gd name="connsiteX46" fmla="*/ 12581955 w 17482198"/>
                <a:gd name="connsiteY46" fmla="*/ 7888582 h 24773381"/>
                <a:gd name="connsiteX47" fmla="*/ 12077899 w 17482198"/>
                <a:gd name="connsiteY47" fmla="*/ 7385307 h 24773381"/>
                <a:gd name="connsiteX48" fmla="*/ 12797979 w 17482198"/>
                <a:gd name="connsiteY48" fmla="*/ 6738240 h 24773381"/>
                <a:gd name="connsiteX49" fmla="*/ 11573843 w 17482198"/>
                <a:gd name="connsiteY49" fmla="*/ 5803587 h 24773381"/>
                <a:gd name="connsiteX50" fmla="*/ 10853763 w 17482198"/>
                <a:gd name="connsiteY50" fmla="*/ 6882033 h 24773381"/>
                <a:gd name="connsiteX51" fmla="*/ 10658475 w 17482198"/>
                <a:gd name="connsiteY51" fmla="*/ 7315200 h 24773381"/>
                <a:gd name="connsiteX52" fmla="*/ 9572625 w 17482198"/>
                <a:gd name="connsiteY52" fmla="*/ 8058150 h 24773381"/>
                <a:gd name="connsiteX53" fmla="*/ 8372475 w 17482198"/>
                <a:gd name="connsiteY53" fmla="*/ 8543925 h 24773381"/>
                <a:gd name="connsiteX54" fmla="*/ 7454852 w 17482198"/>
                <a:gd name="connsiteY54" fmla="*/ 9075637 h 24773381"/>
                <a:gd name="connsiteX55" fmla="*/ 7382844 w 17482198"/>
                <a:gd name="connsiteY55" fmla="*/ 9939733 h 24773381"/>
                <a:gd name="connsiteX56" fmla="*/ 5836397 w 17482198"/>
                <a:gd name="connsiteY56" fmla="*/ 10080359 h 24773381"/>
                <a:gd name="connsiteX57" fmla="*/ 5729376 w 17482198"/>
                <a:gd name="connsiteY57" fmla="*/ 9613874 h 24773381"/>
                <a:gd name="connsiteX58" fmla="*/ 4697052 w 17482198"/>
                <a:gd name="connsiteY58" fmla="*/ 9543834 h 24773381"/>
                <a:gd name="connsiteX59" fmla="*/ 7000875 w 17482198"/>
                <a:gd name="connsiteY59" fmla="*/ 5172075 h 24773381"/>
                <a:gd name="connsiteX60" fmla="*/ 9965306 w 17482198"/>
                <a:gd name="connsiteY60" fmla="*/ 2045633 h 24773381"/>
                <a:gd name="connsiteX61" fmla="*/ 10190806 w 17482198"/>
                <a:gd name="connsiteY61" fmla="*/ 2146348 h 24773381"/>
                <a:gd name="connsiteX62" fmla="*/ 11430000 w 17482198"/>
                <a:gd name="connsiteY62" fmla="*/ 942975 h 24773381"/>
                <a:gd name="connsiteX63" fmla="*/ 10315575 w 17482198"/>
                <a:gd name="connsiteY63" fmla="*/ 0 h 2477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7482198" h="24773381">
                  <a:moveTo>
                    <a:pt x="10315575" y="0"/>
                  </a:moveTo>
                  <a:lnTo>
                    <a:pt x="8886825" y="1828800"/>
                  </a:lnTo>
                  <a:lnTo>
                    <a:pt x="8429625" y="1314450"/>
                  </a:lnTo>
                  <a:lnTo>
                    <a:pt x="7058025" y="2600325"/>
                  </a:lnTo>
                  <a:lnTo>
                    <a:pt x="5772150" y="4114800"/>
                  </a:lnTo>
                  <a:lnTo>
                    <a:pt x="4486275" y="7258050"/>
                  </a:lnTo>
                  <a:lnTo>
                    <a:pt x="0" y="12687300"/>
                  </a:lnTo>
                  <a:lnTo>
                    <a:pt x="2229627" y="12402305"/>
                  </a:lnTo>
                  <a:lnTo>
                    <a:pt x="2686050" y="12544425"/>
                  </a:lnTo>
                  <a:lnTo>
                    <a:pt x="2914650" y="12887325"/>
                  </a:lnTo>
                  <a:lnTo>
                    <a:pt x="2228850" y="15487650"/>
                  </a:lnTo>
                  <a:lnTo>
                    <a:pt x="3600450" y="15630525"/>
                  </a:lnTo>
                  <a:lnTo>
                    <a:pt x="3657600" y="15487650"/>
                  </a:lnTo>
                  <a:lnTo>
                    <a:pt x="4943475" y="15487650"/>
                  </a:lnTo>
                  <a:lnTo>
                    <a:pt x="9115425" y="15344775"/>
                  </a:lnTo>
                  <a:lnTo>
                    <a:pt x="12315825" y="17373600"/>
                  </a:lnTo>
                  <a:lnTo>
                    <a:pt x="11559308" y="24413341"/>
                  </a:lnTo>
                  <a:lnTo>
                    <a:pt x="13503524" y="24269325"/>
                  </a:lnTo>
                  <a:lnTo>
                    <a:pt x="13791556" y="24773381"/>
                  </a:lnTo>
                  <a:lnTo>
                    <a:pt x="15015692" y="24557357"/>
                  </a:lnTo>
                  <a:lnTo>
                    <a:pt x="14943684" y="24125309"/>
                  </a:lnTo>
                  <a:lnTo>
                    <a:pt x="14295612" y="24125309"/>
                  </a:lnTo>
                  <a:lnTo>
                    <a:pt x="14223604" y="23621253"/>
                  </a:lnTo>
                  <a:lnTo>
                    <a:pt x="13575532" y="23549245"/>
                  </a:lnTo>
                  <a:lnTo>
                    <a:pt x="13719548" y="22973181"/>
                  </a:lnTo>
                  <a:lnTo>
                    <a:pt x="14439628" y="23117197"/>
                  </a:lnTo>
                  <a:lnTo>
                    <a:pt x="14511636" y="22541133"/>
                  </a:lnTo>
                  <a:lnTo>
                    <a:pt x="13863564" y="22397117"/>
                  </a:lnTo>
                  <a:lnTo>
                    <a:pt x="14151596" y="21028965"/>
                  </a:lnTo>
                  <a:lnTo>
                    <a:pt x="13344525" y="19973925"/>
                  </a:lnTo>
                  <a:lnTo>
                    <a:pt x="13515975" y="18345150"/>
                  </a:lnTo>
                  <a:lnTo>
                    <a:pt x="13544550" y="16116300"/>
                  </a:lnTo>
                  <a:lnTo>
                    <a:pt x="13055585" y="14197733"/>
                  </a:lnTo>
                  <a:lnTo>
                    <a:pt x="14886212" y="12346157"/>
                  </a:lnTo>
                  <a:lnTo>
                    <a:pt x="16677739" y="11093984"/>
                  </a:lnTo>
                  <a:lnTo>
                    <a:pt x="17165700" y="11623184"/>
                  </a:lnTo>
                  <a:lnTo>
                    <a:pt x="17482198" y="11387940"/>
                  </a:lnTo>
                  <a:lnTo>
                    <a:pt x="16391238" y="9978433"/>
                  </a:lnTo>
                  <a:lnTo>
                    <a:pt x="15981592" y="10232963"/>
                  </a:lnTo>
                  <a:lnTo>
                    <a:pt x="15126615" y="9024175"/>
                  </a:lnTo>
                  <a:lnTo>
                    <a:pt x="14433499" y="9654416"/>
                  </a:lnTo>
                  <a:lnTo>
                    <a:pt x="13775285" y="10151074"/>
                  </a:lnTo>
                  <a:lnTo>
                    <a:pt x="10772775" y="9858375"/>
                  </a:lnTo>
                  <a:lnTo>
                    <a:pt x="9201150" y="8943975"/>
                  </a:lnTo>
                  <a:lnTo>
                    <a:pt x="11229975" y="8029575"/>
                  </a:lnTo>
                  <a:lnTo>
                    <a:pt x="11861875" y="8391857"/>
                  </a:lnTo>
                  <a:lnTo>
                    <a:pt x="12581955" y="7888582"/>
                  </a:lnTo>
                  <a:lnTo>
                    <a:pt x="12077899" y="7385307"/>
                  </a:lnTo>
                  <a:lnTo>
                    <a:pt x="12797979" y="6738240"/>
                  </a:lnTo>
                  <a:lnTo>
                    <a:pt x="11573843" y="5803587"/>
                  </a:lnTo>
                  <a:lnTo>
                    <a:pt x="10853763" y="6882033"/>
                  </a:lnTo>
                  <a:lnTo>
                    <a:pt x="10658475" y="7315200"/>
                  </a:lnTo>
                  <a:lnTo>
                    <a:pt x="9572625" y="8058150"/>
                  </a:lnTo>
                  <a:lnTo>
                    <a:pt x="8372475" y="8543925"/>
                  </a:lnTo>
                  <a:lnTo>
                    <a:pt x="7454852" y="9075637"/>
                  </a:lnTo>
                  <a:lnTo>
                    <a:pt x="7382844" y="9939733"/>
                  </a:lnTo>
                  <a:lnTo>
                    <a:pt x="5836397" y="10080359"/>
                  </a:lnTo>
                  <a:lnTo>
                    <a:pt x="5729376" y="9613874"/>
                  </a:lnTo>
                  <a:lnTo>
                    <a:pt x="4697052" y="9543834"/>
                  </a:lnTo>
                  <a:cubicBezTo>
                    <a:pt x="5467955" y="7257108"/>
                    <a:pt x="5981700" y="7373332"/>
                    <a:pt x="7000875" y="5172075"/>
                  </a:cubicBezTo>
                  <a:lnTo>
                    <a:pt x="9965306" y="2045633"/>
                  </a:lnTo>
                  <a:lnTo>
                    <a:pt x="10190806" y="2146348"/>
                  </a:lnTo>
                  <a:lnTo>
                    <a:pt x="11430000" y="942975"/>
                  </a:lnTo>
                  <a:lnTo>
                    <a:pt x="10315575" y="0"/>
                  </a:lnTo>
                  <a:close/>
                </a:path>
              </a:pathLst>
            </a:custGeom>
            <a:solidFill>
              <a:srgbClr val="FFFF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18026722" y="10199730"/>
              <a:ext cx="8990693" cy="15138681"/>
            </a:xfrm>
            <a:custGeom>
              <a:avLst/>
              <a:gdLst>
                <a:gd name="connsiteX0" fmla="*/ 0 w 8001000"/>
                <a:gd name="connsiteY0" fmla="*/ 8115300 h 13658850"/>
                <a:gd name="connsiteX1" fmla="*/ 3314700 w 8001000"/>
                <a:gd name="connsiteY1" fmla="*/ 9944100 h 13658850"/>
                <a:gd name="connsiteX2" fmla="*/ 5429250 w 8001000"/>
                <a:gd name="connsiteY2" fmla="*/ 13658850 h 13658850"/>
                <a:gd name="connsiteX3" fmla="*/ 8001000 w 8001000"/>
                <a:gd name="connsiteY3" fmla="*/ 10801350 h 13658850"/>
                <a:gd name="connsiteX4" fmla="*/ 7658100 w 8001000"/>
                <a:gd name="connsiteY4" fmla="*/ 9201150 h 13658850"/>
                <a:gd name="connsiteX5" fmla="*/ 7943850 w 8001000"/>
                <a:gd name="connsiteY5" fmla="*/ 8058150 h 13658850"/>
                <a:gd name="connsiteX6" fmla="*/ 6343650 w 8001000"/>
                <a:gd name="connsiteY6" fmla="*/ 6057900 h 13658850"/>
                <a:gd name="connsiteX7" fmla="*/ 4629150 w 8001000"/>
                <a:gd name="connsiteY7" fmla="*/ 4686300 h 13658850"/>
                <a:gd name="connsiteX8" fmla="*/ 7200900 w 8001000"/>
                <a:gd name="connsiteY8" fmla="*/ 971550 h 13658850"/>
                <a:gd name="connsiteX9" fmla="*/ 5657850 w 8001000"/>
                <a:gd name="connsiteY9" fmla="*/ 0 h 13658850"/>
                <a:gd name="connsiteX10" fmla="*/ 0 w 8001000"/>
                <a:gd name="connsiteY10" fmla="*/ 8172450 h 13658850"/>
                <a:gd name="connsiteX11" fmla="*/ 0 w 8001000"/>
                <a:gd name="connsiteY11" fmla="*/ 8172450 h 13658850"/>
                <a:gd name="connsiteX0" fmla="*/ 0 w 8001000"/>
                <a:gd name="connsiteY0" fmla="*/ 8115300 h 13658850"/>
                <a:gd name="connsiteX1" fmla="*/ 1042492 w 8001000"/>
                <a:gd name="connsiteY1" fmla="*/ 12369924 h 13658850"/>
                <a:gd name="connsiteX2" fmla="*/ 5429250 w 8001000"/>
                <a:gd name="connsiteY2" fmla="*/ 13658850 h 13658850"/>
                <a:gd name="connsiteX3" fmla="*/ 8001000 w 8001000"/>
                <a:gd name="connsiteY3" fmla="*/ 10801350 h 13658850"/>
                <a:gd name="connsiteX4" fmla="*/ 7658100 w 8001000"/>
                <a:gd name="connsiteY4" fmla="*/ 9201150 h 13658850"/>
                <a:gd name="connsiteX5" fmla="*/ 7943850 w 8001000"/>
                <a:gd name="connsiteY5" fmla="*/ 8058150 h 13658850"/>
                <a:gd name="connsiteX6" fmla="*/ 6343650 w 8001000"/>
                <a:gd name="connsiteY6" fmla="*/ 6057900 h 13658850"/>
                <a:gd name="connsiteX7" fmla="*/ 4629150 w 8001000"/>
                <a:gd name="connsiteY7" fmla="*/ 4686300 h 13658850"/>
                <a:gd name="connsiteX8" fmla="*/ 7200900 w 8001000"/>
                <a:gd name="connsiteY8" fmla="*/ 971550 h 13658850"/>
                <a:gd name="connsiteX9" fmla="*/ 5657850 w 8001000"/>
                <a:gd name="connsiteY9" fmla="*/ 0 h 13658850"/>
                <a:gd name="connsiteX10" fmla="*/ 0 w 8001000"/>
                <a:gd name="connsiteY10" fmla="*/ 8172450 h 13658850"/>
                <a:gd name="connsiteX11" fmla="*/ 0 w 8001000"/>
                <a:gd name="connsiteY11" fmla="*/ 8172450 h 13658850"/>
                <a:gd name="connsiteX0" fmla="*/ 1177380 w 9178380"/>
                <a:gd name="connsiteY0" fmla="*/ 8115300 h 13658850"/>
                <a:gd name="connsiteX1" fmla="*/ 2219872 w 9178380"/>
                <a:gd name="connsiteY1" fmla="*/ 12369924 h 13658850"/>
                <a:gd name="connsiteX2" fmla="*/ 6606630 w 9178380"/>
                <a:gd name="connsiteY2" fmla="*/ 13658850 h 13658850"/>
                <a:gd name="connsiteX3" fmla="*/ 9178380 w 9178380"/>
                <a:gd name="connsiteY3" fmla="*/ 10801350 h 13658850"/>
                <a:gd name="connsiteX4" fmla="*/ 8835480 w 9178380"/>
                <a:gd name="connsiteY4" fmla="*/ 9201150 h 13658850"/>
                <a:gd name="connsiteX5" fmla="*/ 9121230 w 9178380"/>
                <a:gd name="connsiteY5" fmla="*/ 8058150 h 13658850"/>
                <a:gd name="connsiteX6" fmla="*/ 7521030 w 9178380"/>
                <a:gd name="connsiteY6" fmla="*/ 6057900 h 13658850"/>
                <a:gd name="connsiteX7" fmla="*/ 5806530 w 9178380"/>
                <a:gd name="connsiteY7" fmla="*/ 4686300 h 13658850"/>
                <a:gd name="connsiteX8" fmla="*/ 8378280 w 9178380"/>
                <a:gd name="connsiteY8" fmla="*/ 971550 h 13658850"/>
                <a:gd name="connsiteX9" fmla="*/ 6835230 w 9178380"/>
                <a:gd name="connsiteY9" fmla="*/ 0 h 13658850"/>
                <a:gd name="connsiteX10" fmla="*/ 1177380 w 9178380"/>
                <a:gd name="connsiteY10" fmla="*/ 8172450 h 13658850"/>
                <a:gd name="connsiteX11" fmla="*/ 0 w 9178380"/>
                <a:gd name="connsiteY11" fmla="*/ 10410006 h 13658850"/>
                <a:gd name="connsiteX0" fmla="*/ 0 w 8001000"/>
                <a:gd name="connsiteY0" fmla="*/ 8115300 h 13658850"/>
                <a:gd name="connsiteX1" fmla="*/ 1042492 w 8001000"/>
                <a:gd name="connsiteY1" fmla="*/ 12369924 h 13658850"/>
                <a:gd name="connsiteX2" fmla="*/ 5429250 w 8001000"/>
                <a:gd name="connsiteY2" fmla="*/ 13658850 h 13658850"/>
                <a:gd name="connsiteX3" fmla="*/ 8001000 w 8001000"/>
                <a:gd name="connsiteY3" fmla="*/ 10801350 h 13658850"/>
                <a:gd name="connsiteX4" fmla="*/ 7658100 w 8001000"/>
                <a:gd name="connsiteY4" fmla="*/ 9201150 h 13658850"/>
                <a:gd name="connsiteX5" fmla="*/ 7943850 w 8001000"/>
                <a:gd name="connsiteY5" fmla="*/ 8058150 h 13658850"/>
                <a:gd name="connsiteX6" fmla="*/ 6343650 w 8001000"/>
                <a:gd name="connsiteY6" fmla="*/ 6057900 h 13658850"/>
                <a:gd name="connsiteX7" fmla="*/ 4629150 w 8001000"/>
                <a:gd name="connsiteY7" fmla="*/ 4686300 h 13658850"/>
                <a:gd name="connsiteX8" fmla="*/ 7200900 w 8001000"/>
                <a:gd name="connsiteY8" fmla="*/ 971550 h 13658850"/>
                <a:gd name="connsiteX9" fmla="*/ 5657850 w 8001000"/>
                <a:gd name="connsiteY9" fmla="*/ 0 h 13658850"/>
                <a:gd name="connsiteX10" fmla="*/ 0 w 8001000"/>
                <a:gd name="connsiteY10" fmla="*/ 8172450 h 13658850"/>
                <a:gd name="connsiteX0" fmla="*/ 1117748 w 9118748"/>
                <a:gd name="connsiteY0" fmla="*/ 8115300 h 13658850"/>
                <a:gd name="connsiteX1" fmla="*/ 2160240 w 9118748"/>
                <a:gd name="connsiteY1" fmla="*/ 12369924 h 13658850"/>
                <a:gd name="connsiteX2" fmla="*/ 6546998 w 9118748"/>
                <a:gd name="connsiteY2" fmla="*/ 13658850 h 13658850"/>
                <a:gd name="connsiteX3" fmla="*/ 9118748 w 9118748"/>
                <a:gd name="connsiteY3" fmla="*/ 10801350 h 13658850"/>
                <a:gd name="connsiteX4" fmla="*/ 8775848 w 9118748"/>
                <a:gd name="connsiteY4" fmla="*/ 9201150 h 13658850"/>
                <a:gd name="connsiteX5" fmla="*/ 9061598 w 9118748"/>
                <a:gd name="connsiteY5" fmla="*/ 8058150 h 13658850"/>
                <a:gd name="connsiteX6" fmla="*/ 7461398 w 9118748"/>
                <a:gd name="connsiteY6" fmla="*/ 6057900 h 13658850"/>
                <a:gd name="connsiteX7" fmla="*/ 5746898 w 9118748"/>
                <a:gd name="connsiteY7" fmla="*/ 4686300 h 13658850"/>
                <a:gd name="connsiteX8" fmla="*/ 8318648 w 9118748"/>
                <a:gd name="connsiteY8" fmla="*/ 971550 h 13658850"/>
                <a:gd name="connsiteX9" fmla="*/ 6775598 w 9118748"/>
                <a:gd name="connsiteY9" fmla="*/ 0 h 13658850"/>
                <a:gd name="connsiteX10" fmla="*/ 0 w 9118748"/>
                <a:gd name="connsiteY10" fmla="*/ 10065668 h 13658850"/>
                <a:gd name="connsiteX0" fmla="*/ 1117748 w 9118748"/>
                <a:gd name="connsiteY0" fmla="*/ 8115300 h 13658850"/>
                <a:gd name="connsiteX1" fmla="*/ 2160240 w 9118748"/>
                <a:gd name="connsiteY1" fmla="*/ 12369924 h 13658850"/>
                <a:gd name="connsiteX2" fmla="*/ 6546998 w 9118748"/>
                <a:gd name="connsiteY2" fmla="*/ 13658850 h 13658850"/>
                <a:gd name="connsiteX3" fmla="*/ 9118748 w 9118748"/>
                <a:gd name="connsiteY3" fmla="*/ 10801350 h 13658850"/>
                <a:gd name="connsiteX4" fmla="*/ 8775848 w 9118748"/>
                <a:gd name="connsiteY4" fmla="*/ 9201150 h 13658850"/>
                <a:gd name="connsiteX5" fmla="*/ 9061598 w 9118748"/>
                <a:gd name="connsiteY5" fmla="*/ 8058150 h 13658850"/>
                <a:gd name="connsiteX6" fmla="*/ 7461398 w 9118748"/>
                <a:gd name="connsiteY6" fmla="*/ 6057900 h 13658850"/>
                <a:gd name="connsiteX7" fmla="*/ 5746898 w 9118748"/>
                <a:gd name="connsiteY7" fmla="*/ 4686300 h 13658850"/>
                <a:gd name="connsiteX8" fmla="*/ 8318648 w 9118748"/>
                <a:gd name="connsiteY8" fmla="*/ 971550 h 13658850"/>
                <a:gd name="connsiteX9" fmla="*/ 6775598 w 9118748"/>
                <a:gd name="connsiteY9" fmla="*/ 0 h 13658850"/>
                <a:gd name="connsiteX10" fmla="*/ 0 w 9118748"/>
                <a:gd name="connsiteY10" fmla="*/ 10065668 h 13658850"/>
                <a:gd name="connsiteX11" fmla="*/ 1117748 w 9118748"/>
                <a:gd name="connsiteY11" fmla="*/ 8115300 h 13658850"/>
                <a:gd name="connsiteX0" fmla="*/ 0 w 8001000"/>
                <a:gd name="connsiteY0" fmla="*/ 8115300 h 13658850"/>
                <a:gd name="connsiteX1" fmla="*/ 1042492 w 8001000"/>
                <a:gd name="connsiteY1" fmla="*/ 12369924 h 13658850"/>
                <a:gd name="connsiteX2" fmla="*/ 5429250 w 8001000"/>
                <a:gd name="connsiteY2" fmla="*/ 13658850 h 13658850"/>
                <a:gd name="connsiteX3" fmla="*/ 8001000 w 8001000"/>
                <a:gd name="connsiteY3" fmla="*/ 10801350 h 13658850"/>
                <a:gd name="connsiteX4" fmla="*/ 7658100 w 8001000"/>
                <a:gd name="connsiteY4" fmla="*/ 9201150 h 13658850"/>
                <a:gd name="connsiteX5" fmla="*/ 7943850 w 8001000"/>
                <a:gd name="connsiteY5" fmla="*/ 8058150 h 13658850"/>
                <a:gd name="connsiteX6" fmla="*/ 6343650 w 8001000"/>
                <a:gd name="connsiteY6" fmla="*/ 6057900 h 13658850"/>
                <a:gd name="connsiteX7" fmla="*/ 4629150 w 8001000"/>
                <a:gd name="connsiteY7" fmla="*/ 4686300 h 13658850"/>
                <a:gd name="connsiteX8" fmla="*/ 7200900 w 8001000"/>
                <a:gd name="connsiteY8" fmla="*/ 971550 h 13658850"/>
                <a:gd name="connsiteX9" fmla="*/ 5657850 w 8001000"/>
                <a:gd name="connsiteY9" fmla="*/ 0 h 13658850"/>
                <a:gd name="connsiteX10" fmla="*/ 0 w 8001000"/>
                <a:gd name="connsiteY10" fmla="*/ 8115300 h 13658850"/>
                <a:gd name="connsiteX0" fmla="*/ 0 w 9118748"/>
                <a:gd name="connsiteY0" fmla="*/ 9993660 h 13658850"/>
                <a:gd name="connsiteX1" fmla="*/ 2160240 w 9118748"/>
                <a:gd name="connsiteY1" fmla="*/ 12369924 h 13658850"/>
                <a:gd name="connsiteX2" fmla="*/ 6546998 w 9118748"/>
                <a:gd name="connsiteY2" fmla="*/ 13658850 h 13658850"/>
                <a:gd name="connsiteX3" fmla="*/ 9118748 w 9118748"/>
                <a:gd name="connsiteY3" fmla="*/ 10801350 h 13658850"/>
                <a:gd name="connsiteX4" fmla="*/ 8775848 w 9118748"/>
                <a:gd name="connsiteY4" fmla="*/ 9201150 h 13658850"/>
                <a:gd name="connsiteX5" fmla="*/ 9061598 w 9118748"/>
                <a:gd name="connsiteY5" fmla="*/ 8058150 h 13658850"/>
                <a:gd name="connsiteX6" fmla="*/ 7461398 w 9118748"/>
                <a:gd name="connsiteY6" fmla="*/ 6057900 h 13658850"/>
                <a:gd name="connsiteX7" fmla="*/ 5746898 w 9118748"/>
                <a:gd name="connsiteY7" fmla="*/ 4686300 h 13658850"/>
                <a:gd name="connsiteX8" fmla="*/ 8318648 w 9118748"/>
                <a:gd name="connsiteY8" fmla="*/ 971550 h 13658850"/>
                <a:gd name="connsiteX9" fmla="*/ 6775598 w 9118748"/>
                <a:gd name="connsiteY9" fmla="*/ 0 h 13658850"/>
                <a:gd name="connsiteX10" fmla="*/ 0 w 9118748"/>
                <a:gd name="connsiteY10" fmla="*/ 9993660 h 13658850"/>
                <a:gd name="connsiteX0" fmla="*/ 0 w 9118748"/>
                <a:gd name="connsiteY0" fmla="*/ 9993660 h 15250244"/>
                <a:gd name="connsiteX1" fmla="*/ 2160240 w 9118748"/>
                <a:gd name="connsiteY1" fmla="*/ 12369924 h 15250244"/>
                <a:gd name="connsiteX2" fmla="*/ 4608512 w 9118748"/>
                <a:gd name="connsiteY2" fmla="*/ 15250244 h 15250244"/>
                <a:gd name="connsiteX3" fmla="*/ 9118748 w 9118748"/>
                <a:gd name="connsiteY3" fmla="*/ 10801350 h 15250244"/>
                <a:gd name="connsiteX4" fmla="*/ 8775848 w 9118748"/>
                <a:gd name="connsiteY4" fmla="*/ 9201150 h 15250244"/>
                <a:gd name="connsiteX5" fmla="*/ 9061598 w 9118748"/>
                <a:gd name="connsiteY5" fmla="*/ 8058150 h 15250244"/>
                <a:gd name="connsiteX6" fmla="*/ 7461398 w 9118748"/>
                <a:gd name="connsiteY6" fmla="*/ 6057900 h 15250244"/>
                <a:gd name="connsiteX7" fmla="*/ 5746898 w 9118748"/>
                <a:gd name="connsiteY7" fmla="*/ 4686300 h 15250244"/>
                <a:gd name="connsiteX8" fmla="*/ 8318648 w 9118748"/>
                <a:gd name="connsiteY8" fmla="*/ 971550 h 15250244"/>
                <a:gd name="connsiteX9" fmla="*/ 6775598 w 9118748"/>
                <a:gd name="connsiteY9" fmla="*/ 0 h 15250244"/>
                <a:gd name="connsiteX10" fmla="*/ 0 w 9118748"/>
                <a:gd name="connsiteY10" fmla="*/ 9993660 h 15250244"/>
                <a:gd name="connsiteX0" fmla="*/ 0 w 9047843"/>
                <a:gd name="connsiteY0" fmla="*/ 10314214 h 15250244"/>
                <a:gd name="connsiteX1" fmla="*/ 2089335 w 9047843"/>
                <a:gd name="connsiteY1" fmla="*/ 12369924 h 15250244"/>
                <a:gd name="connsiteX2" fmla="*/ 4537607 w 9047843"/>
                <a:gd name="connsiteY2" fmla="*/ 15250244 h 15250244"/>
                <a:gd name="connsiteX3" fmla="*/ 9047843 w 9047843"/>
                <a:gd name="connsiteY3" fmla="*/ 10801350 h 15250244"/>
                <a:gd name="connsiteX4" fmla="*/ 8704943 w 9047843"/>
                <a:gd name="connsiteY4" fmla="*/ 9201150 h 15250244"/>
                <a:gd name="connsiteX5" fmla="*/ 8990693 w 9047843"/>
                <a:gd name="connsiteY5" fmla="*/ 8058150 h 15250244"/>
                <a:gd name="connsiteX6" fmla="*/ 7390493 w 9047843"/>
                <a:gd name="connsiteY6" fmla="*/ 6057900 h 15250244"/>
                <a:gd name="connsiteX7" fmla="*/ 5675993 w 9047843"/>
                <a:gd name="connsiteY7" fmla="*/ 4686300 h 15250244"/>
                <a:gd name="connsiteX8" fmla="*/ 8247743 w 9047843"/>
                <a:gd name="connsiteY8" fmla="*/ 971550 h 15250244"/>
                <a:gd name="connsiteX9" fmla="*/ 6704693 w 9047843"/>
                <a:gd name="connsiteY9" fmla="*/ 0 h 15250244"/>
                <a:gd name="connsiteX10" fmla="*/ 0 w 9047843"/>
                <a:gd name="connsiteY10" fmla="*/ 10314214 h 15250244"/>
                <a:gd name="connsiteX0" fmla="*/ 0 w 9047843"/>
                <a:gd name="connsiteY0" fmla="*/ 10314214 h 15250244"/>
                <a:gd name="connsiteX1" fmla="*/ 2365829 w 9047843"/>
                <a:gd name="connsiteY1" fmla="*/ 12636500 h 15250244"/>
                <a:gd name="connsiteX2" fmla="*/ 4537607 w 9047843"/>
                <a:gd name="connsiteY2" fmla="*/ 15250244 h 15250244"/>
                <a:gd name="connsiteX3" fmla="*/ 9047843 w 9047843"/>
                <a:gd name="connsiteY3" fmla="*/ 10801350 h 15250244"/>
                <a:gd name="connsiteX4" fmla="*/ 8704943 w 9047843"/>
                <a:gd name="connsiteY4" fmla="*/ 9201150 h 15250244"/>
                <a:gd name="connsiteX5" fmla="*/ 8990693 w 9047843"/>
                <a:gd name="connsiteY5" fmla="*/ 8058150 h 15250244"/>
                <a:gd name="connsiteX6" fmla="*/ 7390493 w 9047843"/>
                <a:gd name="connsiteY6" fmla="*/ 6057900 h 15250244"/>
                <a:gd name="connsiteX7" fmla="*/ 5675993 w 9047843"/>
                <a:gd name="connsiteY7" fmla="*/ 4686300 h 15250244"/>
                <a:gd name="connsiteX8" fmla="*/ 8247743 w 9047843"/>
                <a:gd name="connsiteY8" fmla="*/ 971550 h 15250244"/>
                <a:gd name="connsiteX9" fmla="*/ 6704693 w 9047843"/>
                <a:gd name="connsiteY9" fmla="*/ 0 h 15250244"/>
                <a:gd name="connsiteX10" fmla="*/ 0 w 9047843"/>
                <a:gd name="connsiteY10" fmla="*/ 10314214 h 15250244"/>
                <a:gd name="connsiteX0" fmla="*/ 0 w 9047843"/>
                <a:gd name="connsiteY0" fmla="*/ 10314214 h 15250244"/>
                <a:gd name="connsiteX1" fmla="*/ 2365829 w 9047843"/>
                <a:gd name="connsiteY1" fmla="*/ 12636500 h 15250244"/>
                <a:gd name="connsiteX2" fmla="*/ 2289044 w 9047843"/>
                <a:gd name="connsiteY2" fmla="*/ 12768638 h 15250244"/>
                <a:gd name="connsiteX3" fmla="*/ 4537607 w 9047843"/>
                <a:gd name="connsiteY3" fmla="*/ 15250244 h 15250244"/>
                <a:gd name="connsiteX4" fmla="*/ 9047843 w 9047843"/>
                <a:gd name="connsiteY4" fmla="*/ 10801350 h 15250244"/>
                <a:gd name="connsiteX5" fmla="*/ 8704943 w 9047843"/>
                <a:gd name="connsiteY5" fmla="*/ 9201150 h 15250244"/>
                <a:gd name="connsiteX6" fmla="*/ 8990693 w 9047843"/>
                <a:gd name="connsiteY6" fmla="*/ 8058150 h 15250244"/>
                <a:gd name="connsiteX7" fmla="*/ 7390493 w 9047843"/>
                <a:gd name="connsiteY7" fmla="*/ 6057900 h 15250244"/>
                <a:gd name="connsiteX8" fmla="*/ 5675993 w 9047843"/>
                <a:gd name="connsiteY8" fmla="*/ 4686300 h 15250244"/>
                <a:gd name="connsiteX9" fmla="*/ 8247743 w 9047843"/>
                <a:gd name="connsiteY9" fmla="*/ 971550 h 15250244"/>
                <a:gd name="connsiteX10" fmla="*/ 6704693 w 9047843"/>
                <a:gd name="connsiteY10" fmla="*/ 0 h 15250244"/>
                <a:gd name="connsiteX11" fmla="*/ 0 w 9047843"/>
                <a:gd name="connsiteY11" fmla="*/ 10314214 h 15250244"/>
                <a:gd name="connsiteX0" fmla="*/ 0 w 9047843"/>
                <a:gd name="connsiteY0" fmla="*/ 10179185 h 15115215"/>
                <a:gd name="connsiteX1" fmla="*/ 2365829 w 9047843"/>
                <a:gd name="connsiteY1" fmla="*/ 12501471 h 15115215"/>
                <a:gd name="connsiteX2" fmla="*/ 2289044 w 9047843"/>
                <a:gd name="connsiteY2" fmla="*/ 12633609 h 15115215"/>
                <a:gd name="connsiteX3" fmla="*/ 4537607 w 9047843"/>
                <a:gd name="connsiteY3" fmla="*/ 15115215 h 15115215"/>
                <a:gd name="connsiteX4" fmla="*/ 9047843 w 9047843"/>
                <a:gd name="connsiteY4" fmla="*/ 10666321 h 15115215"/>
                <a:gd name="connsiteX5" fmla="*/ 8704943 w 9047843"/>
                <a:gd name="connsiteY5" fmla="*/ 9066121 h 15115215"/>
                <a:gd name="connsiteX6" fmla="*/ 8990693 w 9047843"/>
                <a:gd name="connsiteY6" fmla="*/ 7923121 h 15115215"/>
                <a:gd name="connsiteX7" fmla="*/ 7390493 w 9047843"/>
                <a:gd name="connsiteY7" fmla="*/ 5922871 h 15115215"/>
                <a:gd name="connsiteX8" fmla="*/ 5675993 w 9047843"/>
                <a:gd name="connsiteY8" fmla="*/ 4551271 h 15115215"/>
                <a:gd name="connsiteX9" fmla="*/ 8247743 w 9047843"/>
                <a:gd name="connsiteY9" fmla="*/ 836521 h 15115215"/>
                <a:gd name="connsiteX10" fmla="*/ 7055623 w 9047843"/>
                <a:gd name="connsiteY10" fmla="*/ 0 h 15115215"/>
                <a:gd name="connsiteX11" fmla="*/ 0 w 9047843"/>
                <a:gd name="connsiteY11" fmla="*/ 10179185 h 15115215"/>
                <a:gd name="connsiteX0" fmla="*/ 0 w 9047843"/>
                <a:gd name="connsiteY0" fmla="*/ 10179185 h 15115215"/>
                <a:gd name="connsiteX1" fmla="*/ 2365829 w 9047843"/>
                <a:gd name="connsiteY1" fmla="*/ 12501471 h 15115215"/>
                <a:gd name="connsiteX2" fmla="*/ 2289044 w 9047843"/>
                <a:gd name="connsiteY2" fmla="*/ 12633609 h 15115215"/>
                <a:gd name="connsiteX3" fmla="*/ 4537607 w 9047843"/>
                <a:gd name="connsiteY3" fmla="*/ 15115215 h 15115215"/>
                <a:gd name="connsiteX4" fmla="*/ 9047843 w 9047843"/>
                <a:gd name="connsiteY4" fmla="*/ 10666321 h 15115215"/>
                <a:gd name="connsiteX5" fmla="*/ 8704943 w 9047843"/>
                <a:gd name="connsiteY5" fmla="*/ 9066121 h 15115215"/>
                <a:gd name="connsiteX6" fmla="*/ 8990693 w 9047843"/>
                <a:gd name="connsiteY6" fmla="*/ 7923121 h 15115215"/>
                <a:gd name="connsiteX7" fmla="*/ 7390493 w 9047843"/>
                <a:gd name="connsiteY7" fmla="*/ 5922871 h 15115215"/>
                <a:gd name="connsiteX8" fmla="*/ 5675993 w 9047843"/>
                <a:gd name="connsiteY8" fmla="*/ 4551271 h 15115215"/>
                <a:gd name="connsiteX9" fmla="*/ 8257911 w 9047843"/>
                <a:gd name="connsiteY9" fmla="*/ 889987 h 15115215"/>
                <a:gd name="connsiteX10" fmla="*/ 7055623 w 9047843"/>
                <a:gd name="connsiteY10" fmla="*/ 0 h 15115215"/>
                <a:gd name="connsiteX11" fmla="*/ 0 w 9047843"/>
                <a:gd name="connsiteY11" fmla="*/ 10179185 h 15115215"/>
                <a:gd name="connsiteX0" fmla="*/ 0 w 9047843"/>
                <a:gd name="connsiteY0" fmla="*/ 10179185 h 15115215"/>
                <a:gd name="connsiteX1" fmla="*/ 2365829 w 9047843"/>
                <a:gd name="connsiteY1" fmla="*/ 12501471 h 15115215"/>
                <a:gd name="connsiteX2" fmla="*/ 2289044 w 9047843"/>
                <a:gd name="connsiteY2" fmla="*/ 12633609 h 15115215"/>
                <a:gd name="connsiteX3" fmla="*/ 4537607 w 9047843"/>
                <a:gd name="connsiteY3" fmla="*/ 15115215 h 15115215"/>
                <a:gd name="connsiteX4" fmla="*/ 9047843 w 9047843"/>
                <a:gd name="connsiteY4" fmla="*/ 10666321 h 15115215"/>
                <a:gd name="connsiteX5" fmla="*/ 8704943 w 9047843"/>
                <a:gd name="connsiteY5" fmla="*/ 9066121 h 15115215"/>
                <a:gd name="connsiteX6" fmla="*/ 8990693 w 9047843"/>
                <a:gd name="connsiteY6" fmla="*/ 7923121 h 15115215"/>
                <a:gd name="connsiteX7" fmla="*/ 7390493 w 9047843"/>
                <a:gd name="connsiteY7" fmla="*/ 5922871 h 15115215"/>
                <a:gd name="connsiteX8" fmla="*/ 5675993 w 9047843"/>
                <a:gd name="connsiteY8" fmla="*/ 4551271 h 15115215"/>
                <a:gd name="connsiteX9" fmla="*/ 8257911 w 9047843"/>
                <a:gd name="connsiteY9" fmla="*/ 889987 h 15115215"/>
                <a:gd name="connsiteX10" fmla="*/ 7055623 w 9047843"/>
                <a:gd name="connsiteY10" fmla="*/ 0 h 15115215"/>
                <a:gd name="connsiteX11" fmla="*/ 4338427 w 9047843"/>
                <a:gd name="connsiteY11" fmla="*/ 3744975 h 15115215"/>
                <a:gd name="connsiteX12" fmla="*/ 0 w 9047843"/>
                <a:gd name="connsiteY12" fmla="*/ 10179185 h 15115215"/>
                <a:gd name="connsiteX0" fmla="*/ 0 w 9047843"/>
                <a:gd name="connsiteY0" fmla="*/ 10179185 h 15115215"/>
                <a:gd name="connsiteX1" fmla="*/ 2365829 w 9047843"/>
                <a:gd name="connsiteY1" fmla="*/ 12501471 h 15115215"/>
                <a:gd name="connsiteX2" fmla="*/ 2289044 w 9047843"/>
                <a:gd name="connsiteY2" fmla="*/ 12633609 h 15115215"/>
                <a:gd name="connsiteX3" fmla="*/ 4537607 w 9047843"/>
                <a:gd name="connsiteY3" fmla="*/ 15115215 h 15115215"/>
                <a:gd name="connsiteX4" fmla="*/ 9047843 w 9047843"/>
                <a:gd name="connsiteY4" fmla="*/ 10666321 h 15115215"/>
                <a:gd name="connsiteX5" fmla="*/ 8704943 w 9047843"/>
                <a:gd name="connsiteY5" fmla="*/ 9066121 h 15115215"/>
                <a:gd name="connsiteX6" fmla="*/ 8990693 w 9047843"/>
                <a:gd name="connsiteY6" fmla="*/ 7923121 h 15115215"/>
                <a:gd name="connsiteX7" fmla="*/ 7390493 w 9047843"/>
                <a:gd name="connsiteY7" fmla="*/ 5922871 h 15115215"/>
                <a:gd name="connsiteX8" fmla="*/ 5675993 w 9047843"/>
                <a:gd name="connsiteY8" fmla="*/ 4551271 h 15115215"/>
                <a:gd name="connsiteX9" fmla="*/ 8257911 w 9047843"/>
                <a:gd name="connsiteY9" fmla="*/ 889987 h 15115215"/>
                <a:gd name="connsiteX10" fmla="*/ 7055623 w 9047843"/>
                <a:gd name="connsiteY10" fmla="*/ 0 h 15115215"/>
                <a:gd name="connsiteX11" fmla="*/ 4338427 w 9047843"/>
                <a:gd name="connsiteY11" fmla="*/ 3744975 h 15115215"/>
                <a:gd name="connsiteX12" fmla="*/ 2347464 w 9047843"/>
                <a:gd name="connsiteY12" fmla="*/ 6313619 h 15115215"/>
                <a:gd name="connsiteX13" fmla="*/ 0 w 9047843"/>
                <a:gd name="connsiteY13" fmla="*/ 10179185 h 15115215"/>
                <a:gd name="connsiteX0" fmla="*/ 0 w 8990693"/>
                <a:gd name="connsiteY0" fmla="*/ 10179185 h 15115215"/>
                <a:gd name="connsiteX1" fmla="*/ 2365829 w 8990693"/>
                <a:gd name="connsiteY1" fmla="*/ 12501471 h 15115215"/>
                <a:gd name="connsiteX2" fmla="*/ 2289044 w 8990693"/>
                <a:gd name="connsiteY2" fmla="*/ 12633609 h 15115215"/>
                <a:gd name="connsiteX3" fmla="*/ 4537607 w 8990693"/>
                <a:gd name="connsiteY3" fmla="*/ 15115215 h 15115215"/>
                <a:gd name="connsiteX4" fmla="*/ 8945841 w 8990693"/>
                <a:gd name="connsiteY4" fmla="*/ 10425317 h 15115215"/>
                <a:gd name="connsiteX5" fmla="*/ 8704943 w 8990693"/>
                <a:gd name="connsiteY5" fmla="*/ 9066121 h 15115215"/>
                <a:gd name="connsiteX6" fmla="*/ 8990693 w 8990693"/>
                <a:gd name="connsiteY6" fmla="*/ 7923121 h 15115215"/>
                <a:gd name="connsiteX7" fmla="*/ 7390493 w 8990693"/>
                <a:gd name="connsiteY7" fmla="*/ 5922871 h 15115215"/>
                <a:gd name="connsiteX8" fmla="*/ 5675993 w 8990693"/>
                <a:gd name="connsiteY8" fmla="*/ 4551271 h 15115215"/>
                <a:gd name="connsiteX9" fmla="*/ 8257911 w 8990693"/>
                <a:gd name="connsiteY9" fmla="*/ 889987 h 15115215"/>
                <a:gd name="connsiteX10" fmla="*/ 7055623 w 8990693"/>
                <a:gd name="connsiteY10" fmla="*/ 0 h 15115215"/>
                <a:gd name="connsiteX11" fmla="*/ 4338427 w 8990693"/>
                <a:gd name="connsiteY11" fmla="*/ 3744975 h 15115215"/>
                <a:gd name="connsiteX12" fmla="*/ 2347464 w 8990693"/>
                <a:gd name="connsiteY12" fmla="*/ 6313619 h 15115215"/>
                <a:gd name="connsiteX13" fmla="*/ 0 w 8990693"/>
                <a:gd name="connsiteY13" fmla="*/ 10179185 h 1511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90693" h="15115215">
                  <a:moveTo>
                    <a:pt x="0" y="10179185"/>
                  </a:moveTo>
                  <a:lnTo>
                    <a:pt x="2365829" y="12501471"/>
                  </a:lnTo>
                  <a:lnTo>
                    <a:pt x="2289044" y="12633609"/>
                  </a:lnTo>
                  <a:lnTo>
                    <a:pt x="4537607" y="15115215"/>
                  </a:lnTo>
                  <a:lnTo>
                    <a:pt x="8945841" y="10425317"/>
                  </a:lnTo>
                  <a:lnTo>
                    <a:pt x="8704943" y="9066121"/>
                  </a:lnTo>
                  <a:lnTo>
                    <a:pt x="8990693" y="7923121"/>
                  </a:lnTo>
                  <a:lnTo>
                    <a:pt x="7390493" y="5922871"/>
                  </a:lnTo>
                  <a:lnTo>
                    <a:pt x="5675993" y="4551271"/>
                  </a:lnTo>
                  <a:lnTo>
                    <a:pt x="8257911" y="889987"/>
                  </a:lnTo>
                  <a:lnTo>
                    <a:pt x="7055623" y="0"/>
                  </a:lnTo>
                  <a:lnTo>
                    <a:pt x="4338427" y="3744975"/>
                  </a:lnTo>
                  <a:lnTo>
                    <a:pt x="2347464" y="6313619"/>
                  </a:lnTo>
                  <a:lnTo>
                    <a:pt x="0" y="10179185"/>
                  </a:lnTo>
                  <a:close/>
                </a:path>
              </a:pathLst>
            </a:custGeom>
            <a:solidFill>
              <a:srgbClr val="92D050">
                <a:alpha val="53000"/>
              </a:srgb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9" name="Freihandform 38"/>
          <p:cNvSpPr/>
          <p:nvPr/>
        </p:nvSpPr>
        <p:spPr>
          <a:xfrm>
            <a:off x="22453600" y="8490857"/>
            <a:ext cx="1306286" cy="1045029"/>
          </a:xfrm>
          <a:custGeom>
            <a:avLst/>
            <a:gdLst>
              <a:gd name="connsiteX0" fmla="*/ 754743 w 1306286"/>
              <a:gd name="connsiteY0" fmla="*/ 1045029 h 1045029"/>
              <a:gd name="connsiteX1" fmla="*/ 1306286 w 1306286"/>
              <a:gd name="connsiteY1" fmla="*/ 29029 h 1045029"/>
              <a:gd name="connsiteX2" fmla="*/ 232229 w 1306286"/>
              <a:gd name="connsiteY2" fmla="*/ 0 h 1045029"/>
              <a:gd name="connsiteX3" fmla="*/ 217714 w 1306286"/>
              <a:gd name="connsiteY3" fmla="*/ 217714 h 1045029"/>
              <a:gd name="connsiteX4" fmla="*/ 304800 w 1306286"/>
              <a:gd name="connsiteY4" fmla="*/ 493486 h 1045029"/>
              <a:gd name="connsiteX5" fmla="*/ 43543 w 1306286"/>
              <a:gd name="connsiteY5" fmla="*/ 537029 h 1045029"/>
              <a:gd name="connsiteX6" fmla="*/ 0 w 1306286"/>
              <a:gd name="connsiteY6" fmla="*/ 943429 h 1045029"/>
              <a:gd name="connsiteX7" fmla="*/ 754743 w 1306286"/>
              <a:gd name="connsiteY7" fmla="*/ 1045029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6286" h="1045029">
                <a:moveTo>
                  <a:pt x="754743" y="1045029"/>
                </a:moveTo>
                <a:lnTo>
                  <a:pt x="1306286" y="29029"/>
                </a:lnTo>
                <a:lnTo>
                  <a:pt x="232229" y="0"/>
                </a:lnTo>
                <a:lnTo>
                  <a:pt x="217714" y="217714"/>
                </a:lnTo>
                <a:lnTo>
                  <a:pt x="304800" y="493486"/>
                </a:lnTo>
                <a:lnTo>
                  <a:pt x="43543" y="537029"/>
                </a:lnTo>
                <a:lnTo>
                  <a:pt x="0" y="943429"/>
                </a:lnTo>
                <a:lnTo>
                  <a:pt x="754743" y="1045029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60440" y="1624536"/>
            <a:ext cx="27498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/>
              <a:t>Breitbandausbau ALTENKUNSTADT – Erschließungsgebiet Auswahlverfahren (Stand 28.02.2014)</a:t>
            </a:r>
            <a:endParaRPr lang="de-DE" sz="5400" b="1" dirty="0"/>
          </a:p>
        </p:txBody>
      </p:sp>
      <p:sp>
        <p:nvSpPr>
          <p:cNvPr id="42" name="Rechteck 41"/>
          <p:cNvSpPr/>
          <p:nvPr/>
        </p:nvSpPr>
        <p:spPr>
          <a:xfrm>
            <a:off x="760440" y="1552528"/>
            <a:ext cx="49253472" cy="482453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/>
          <p:cNvSpPr txBox="1"/>
          <p:nvPr/>
        </p:nvSpPr>
        <p:spPr>
          <a:xfrm>
            <a:off x="1048472" y="47997688"/>
            <a:ext cx="6943376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 smtClean="0"/>
              <a:t>Kartenmaterial: Bayernatlas ©</a:t>
            </a:r>
          </a:p>
          <a:p>
            <a:r>
              <a:rPr lang="de-DE" sz="3200" dirty="0" smtClean="0">
                <a:hlinkClick r:id="rId21"/>
              </a:rPr>
              <a:t>http://geoportal.bayern.de/bayernatlas/</a:t>
            </a:r>
            <a:endParaRPr lang="de-DE" sz="3200" dirty="0" smtClean="0"/>
          </a:p>
          <a:p>
            <a:r>
              <a:rPr lang="de-DE" sz="3200" dirty="0" smtClean="0"/>
              <a:t>Skizze nicht zur Maßentnahme geeignet</a:t>
            </a:r>
            <a:endParaRPr lang="de-DE" sz="3200" dirty="0"/>
          </a:p>
        </p:txBody>
      </p:sp>
      <p:graphicFrame>
        <p:nvGraphicFramePr>
          <p:cNvPr id="48" name="Tabelle 47"/>
          <p:cNvGraphicFramePr>
            <a:graphicFrameLocks noGrp="1"/>
          </p:cNvGraphicFramePr>
          <p:nvPr/>
        </p:nvGraphicFramePr>
        <p:xfrm>
          <a:off x="32876008" y="47421624"/>
          <a:ext cx="17123779" cy="233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38076"/>
                <a:gridCol w="12885703"/>
              </a:tblGrid>
              <a:tr h="288000"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Bearbeiter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Reuther </a:t>
                      </a:r>
                      <a:r>
                        <a:rPr lang="de-DE" sz="3600" dirty="0" err="1" smtClean="0"/>
                        <a:t>NetConsulting</a:t>
                      </a:r>
                      <a:r>
                        <a:rPr lang="de-DE" sz="3600" dirty="0" smtClean="0"/>
                        <a:t> (SR)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Version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1.1 – Stand Auswahlverfahren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Datum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28.02.2014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lang="de-DE" sz="3600" dirty="0" smtClean="0"/>
                        <a:t>Ablage</a:t>
                      </a:r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3600" dirty="0"/>
                    </a:p>
                  </a:txBody>
                  <a:tcPr marL="36000" marR="36000" marT="3600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48472" y="2848672"/>
            <a:ext cx="108157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20480" y="44973352"/>
            <a:ext cx="919772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Benutzerdefiniert</PresentationFormat>
  <Paragraphs>11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siegbert</dc:creator>
  <cp:lastModifiedBy>siegbert</cp:lastModifiedBy>
  <cp:revision>144</cp:revision>
  <dcterms:created xsi:type="dcterms:W3CDTF">2014-02-21T13:11:42Z</dcterms:created>
  <dcterms:modified xsi:type="dcterms:W3CDTF">2014-02-28T18:16:59Z</dcterms:modified>
</cp:coreProperties>
</file>